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1.xml" ContentType="application/vnd.openxmlformats-officedocument.theme+xml"/>
  <Override PartName="/ppt/theme/theme24.xml" ContentType="application/vnd.openxmlformats-officedocument.them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9.png" ContentType="image/png"/>
  <Override PartName="/ppt/media/image10.png" ContentType="image/png"/>
  <Override PartName="/ppt/media/image13.png" ContentType="image/png"/>
  <Override PartName="/ppt/media/image21.png" ContentType="image/png"/>
  <Override PartName="/ppt/media/image8.png" ContentType="image/png"/>
  <Override PartName="/ppt/media/image12.png" ContentType="image/png"/>
  <Override PartName="/ppt/media/image20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9.png" ContentType="image/png"/>
  <Override PartName="/ppt/media/image1.png" ContentType="image/png"/>
  <Override PartName="/ppt/media/image26.png" ContentType="image/png"/>
  <Override PartName="/ppt/media/image18.png" ContentType="image/png"/>
  <Override PartName="/ppt/media/image2.png" ContentType="image/png"/>
  <Override PartName="/ppt/media/image25.png" ContentType="image/png"/>
  <Override PartName="/ppt/media/image17.png" ContentType="image/png"/>
  <Override PartName="/ppt/media/image24.png" ContentType="image/png"/>
  <Override PartName="/ppt/media/image16.png" ContentType="image/png"/>
  <Override PartName="/ppt/media/image23.png" ContentType="image/png"/>
  <Override PartName="/ppt/media/image15.png" ContentType="image/png"/>
  <Override PartName="/ppt/media/image22.png" ContentType="image/png"/>
  <Override PartName="/ppt/media/image14.png" ContentType="image/png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solidFill>
                  <a:schemeClr val="dk1"/>
                </a:solidFill>
                <a:latin typeface="Montserrat"/>
              </a:rPr>
              <a:t>Для перемещения страницы щёлкните мышью</a:t>
            </a:r>
            <a:endParaRPr b="0" lang="ru-RU" sz="1800" spc="-1" strike="noStrike">
              <a:solidFill>
                <a:schemeClr val="dk1"/>
              </a:solidFill>
              <a:latin typeface="Montserrat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ru-RU" sz="2000" spc="-1" strike="noStrike">
                <a:solidFill>
                  <a:srgbClr val="000000"/>
                </a:solidFill>
                <a:latin typeface="Open Sans"/>
              </a:rPr>
              <a:t>Для правки формата примечаний щёлкните мышью</a:t>
            </a:r>
            <a:endParaRPr b="0" lang="ru-RU" sz="2000" spc="-1" strike="noStrike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empora LGC Uni"/>
              </a:rPr>
              <a:t>&lt;верхний колонтитул&gt;</a:t>
            </a:r>
            <a:endParaRPr b="0" lang="ru-RU" sz="1400" spc="-1" strike="noStrike">
              <a:solidFill>
                <a:srgbClr val="000000"/>
              </a:solidFill>
              <a:latin typeface="Tempora LGC Uni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1400" spc="-1" strike="noStrike">
                <a:solidFill>
                  <a:srgbClr val="000000"/>
                </a:solidFill>
                <a:latin typeface="Tempora LGC Uni"/>
              </a:defRPr>
            </a:lvl1pPr>
          </a:lstStyle>
          <a:p>
            <a:pPr indent="0" algn="r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empora LGC Uni"/>
              </a:rPr>
              <a:t>&lt;дата/время&gt;</a:t>
            </a:r>
            <a:endParaRPr b="0" lang="ru-RU" sz="1400" spc="-1" strike="noStrike">
              <a:solidFill>
                <a:srgbClr val="000000"/>
              </a:solidFill>
              <a:latin typeface="Tempora LGC Uni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000000"/>
                </a:solidFill>
                <a:latin typeface="Tempora LGC Uni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empora LGC Uni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empora LGC Uni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ru-RU" sz="1400" spc="-1" strike="noStrike">
                <a:solidFill>
                  <a:srgbClr val="000000"/>
                </a:solidFill>
                <a:latin typeface="Tempora LGC Uni"/>
              </a:defRPr>
            </a:lvl1pPr>
          </a:lstStyle>
          <a:p>
            <a:pPr indent="0" algn="r">
              <a:buNone/>
            </a:pPr>
            <a:fld id="{CCB6A8A2-36F4-40B4-893F-076A5BB1246D}" type="slidenum">
              <a:rPr b="0" lang="ru-RU" sz="1400" spc="-1" strike="noStrike">
                <a:solidFill>
                  <a:srgbClr val="000000"/>
                </a:solidFill>
                <a:latin typeface="Tempora LGC Uni"/>
              </a:rPr>
              <a:t>&lt;номер&gt;</a:t>
            </a:fld>
            <a:endParaRPr b="0" lang="ru-RU" sz="1400" spc="-1" strike="noStrike">
              <a:solidFill>
                <a:srgbClr val="000000"/>
              </a:solidFill>
              <a:latin typeface="Tempora LGC Un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pc="-1" strike="noStrike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ru-RU" sz="1200" spc="-1" strike="noStrike">
                <a:solidFill>
                  <a:srgbClr val="000000"/>
                </a:solidFill>
                <a:latin typeface="Tempora LGC Un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31A5BF9-661B-4AD5-86BC-1AD60755D0BA}" type="slidenum">
              <a:rPr b="0" lang="ru-RU" sz="1200" spc="-1" strike="noStrike">
                <a:solidFill>
                  <a:srgbClr val="000000"/>
                </a:solidFill>
                <a:latin typeface="Tempora LGC Uni"/>
              </a:rPr>
              <a:t>6</a:t>
            </a:fld>
            <a:endParaRPr b="0" lang="ru-RU" sz="1200" spc="-1" strike="noStrike">
              <a:solidFill>
                <a:srgbClr val="000000"/>
              </a:solidFill>
              <a:latin typeface="Tempora LGC Uni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pc="-1" strike="noStrike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ru-RU" sz="1200" spc="-1" strike="noStrike">
                <a:solidFill>
                  <a:srgbClr val="000000"/>
                </a:solidFill>
                <a:latin typeface="Tempora LGC Un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6FED625-0C61-4072-B060-FBD0BB731F81}" type="slidenum">
              <a:rPr b="0" lang="ru-RU" sz="1200" spc="-1" strike="noStrike">
                <a:solidFill>
                  <a:srgbClr val="000000"/>
                </a:solidFill>
                <a:latin typeface="Tempora LGC Uni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latin typeface="Tempora LGC Uni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357480" y="421200"/>
            <a:ext cx="9862200" cy="37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chemeClr val="dk1"/>
              </a:solidFill>
              <a:latin typeface="Montserrat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1450" spc="-1" strike="noStrike">
              <a:solidFill>
                <a:schemeClr val="lt1">
                  <a:lumMod val="95000"/>
                </a:schemeClr>
              </a:solidFill>
              <a:latin typeface="Montserrat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1450" spc="-1" strike="noStrike">
              <a:solidFill>
                <a:schemeClr val="lt1">
                  <a:lumMod val="95000"/>
                </a:schemeClr>
              </a:solidFill>
              <a:latin typeface="Montserra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357480" y="421200"/>
            <a:ext cx="9862200" cy="37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chemeClr val="dk1"/>
              </a:solidFill>
              <a:latin typeface="Montserra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1450" spc="-1" strike="noStrike">
              <a:solidFill>
                <a:schemeClr val="lt1">
                  <a:lumMod val="95000"/>
                </a:schemeClr>
              </a:solidFill>
              <a:latin typeface="Montserrat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1450" spc="-1" strike="noStrike">
              <a:solidFill>
                <a:schemeClr val="lt1">
                  <a:lumMod val="95000"/>
                </a:schemeClr>
              </a:solidFill>
              <a:latin typeface="Montserrat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1450" spc="-1" strike="noStrike">
              <a:solidFill>
                <a:schemeClr val="lt1">
                  <a:lumMod val="95000"/>
                </a:schemeClr>
              </a:solidFill>
              <a:latin typeface="Montserrat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1450" spc="-1" strike="noStrike">
              <a:solidFill>
                <a:schemeClr val="lt1">
                  <a:lumMod val="95000"/>
                </a:schemeClr>
              </a:solidFill>
              <a:latin typeface="Montserra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357480" y="421200"/>
            <a:ext cx="9862200" cy="37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chemeClr val="dk1"/>
              </a:solidFill>
              <a:latin typeface="Montserra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1450" spc="-1" strike="noStrike">
              <a:solidFill>
                <a:schemeClr val="lt1">
                  <a:lumMod val="95000"/>
                </a:schemeClr>
              </a:solidFill>
              <a:latin typeface="Montserrat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1450" spc="-1" strike="noStrike">
              <a:solidFill>
                <a:schemeClr val="lt1">
                  <a:lumMod val="95000"/>
                </a:schemeClr>
              </a:solidFill>
              <a:latin typeface="Montserrat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1450" spc="-1" strike="noStrike">
              <a:solidFill>
                <a:schemeClr val="lt1">
                  <a:lumMod val="95000"/>
                </a:schemeClr>
              </a:solidFill>
              <a:latin typeface="Montserrat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1450" spc="-1" strike="noStrike">
              <a:solidFill>
                <a:schemeClr val="lt1">
                  <a:lumMod val="95000"/>
                </a:schemeClr>
              </a:solidFill>
              <a:latin typeface="Montserrat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1450" spc="-1" strike="noStrike">
              <a:solidFill>
                <a:schemeClr val="lt1">
                  <a:lumMod val="95000"/>
                </a:schemeClr>
              </a:solidFill>
              <a:latin typeface="Montserrat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1450" spc="-1" strike="noStrike">
              <a:solidFill>
                <a:schemeClr val="lt1">
                  <a:lumMod val="95000"/>
                </a:schemeClr>
              </a:solidFill>
              <a:latin typeface="Montserrat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357480" y="421200"/>
            <a:ext cx="9862200" cy="37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chemeClr val="dk1"/>
              </a:solidFill>
              <a:latin typeface="Montserrat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Open Sans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57480" y="421200"/>
            <a:ext cx="9862200" cy="37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chemeClr val="dk1"/>
              </a:solidFill>
              <a:latin typeface="Montserrat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1450" spc="-1" strike="noStrike">
              <a:solidFill>
                <a:schemeClr val="lt1">
                  <a:lumMod val="95000"/>
                </a:schemeClr>
              </a:solidFill>
              <a:latin typeface="Montserrat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57480" y="421200"/>
            <a:ext cx="9862200" cy="37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chemeClr val="dk1"/>
              </a:solidFill>
              <a:latin typeface="Montserra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1450" spc="-1" strike="noStrike">
              <a:solidFill>
                <a:schemeClr val="lt1">
                  <a:lumMod val="95000"/>
                </a:schemeClr>
              </a:solidFill>
              <a:latin typeface="Montserrat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1450" spc="-1" strike="noStrike">
              <a:solidFill>
                <a:schemeClr val="lt1">
                  <a:lumMod val="95000"/>
                </a:schemeClr>
              </a:solidFill>
              <a:latin typeface="Montserrat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57480" y="421200"/>
            <a:ext cx="9862200" cy="37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chemeClr val="dk1"/>
              </a:solidFill>
              <a:latin typeface="Montserra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357480" y="421200"/>
            <a:ext cx="9862200" cy="174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ffffff"/>
              </a:solidFill>
              <a:latin typeface="Open Sans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57480" y="421200"/>
            <a:ext cx="9862200" cy="37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chemeClr val="dk1"/>
              </a:solidFill>
              <a:latin typeface="Montserra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1450" spc="-1" strike="noStrike">
              <a:solidFill>
                <a:schemeClr val="lt1">
                  <a:lumMod val="95000"/>
                </a:schemeClr>
              </a:solidFill>
              <a:latin typeface="Montserrat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1450" spc="-1" strike="noStrike">
              <a:solidFill>
                <a:schemeClr val="lt1">
                  <a:lumMod val="95000"/>
                </a:schemeClr>
              </a:solidFill>
              <a:latin typeface="Montserrat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1450" spc="-1" strike="noStrike">
              <a:solidFill>
                <a:schemeClr val="lt1">
                  <a:lumMod val="95000"/>
                </a:schemeClr>
              </a:solidFill>
              <a:latin typeface="Montserra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357480" y="421200"/>
            <a:ext cx="9862200" cy="37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chemeClr val="dk1"/>
              </a:solidFill>
              <a:latin typeface="Montserrat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1450" spc="-1" strike="noStrike">
              <a:solidFill>
                <a:schemeClr val="lt1">
                  <a:lumMod val="95000"/>
                </a:schemeClr>
              </a:solidFill>
              <a:latin typeface="Montserrat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1450" spc="-1" strike="noStrike">
              <a:solidFill>
                <a:schemeClr val="lt1">
                  <a:lumMod val="95000"/>
                </a:schemeClr>
              </a:solidFill>
              <a:latin typeface="Montserrat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1450" spc="-1" strike="noStrike">
              <a:solidFill>
                <a:schemeClr val="lt1">
                  <a:lumMod val="95000"/>
                </a:schemeClr>
              </a:solidFill>
              <a:latin typeface="Montserra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357480" y="421200"/>
            <a:ext cx="9862200" cy="37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chemeClr val="dk1"/>
              </a:solidFill>
              <a:latin typeface="Montserrat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1450" spc="-1" strike="noStrike">
              <a:solidFill>
                <a:schemeClr val="lt1">
                  <a:lumMod val="95000"/>
                </a:schemeClr>
              </a:solidFill>
              <a:latin typeface="Montserrat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1450" spc="-1" strike="noStrike">
              <a:solidFill>
                <a:schemeClr val="lt1">
                  <a:lumMod val="95000"/>
                </a:schemeClr>
              </a:solidFill>
              <a:latin typeface="Montserrat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1450" spc="-1" strike="noStrike">
              <a:solidFill>
                <a:schemeClr val="lt1">
                  <a:lumMod val="95000"/>
                </a:schemeClr>
              </a:solidFill>
              <a:latin typeface="Montserra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body"/>
          </p:nvPr>
        </p:nvSpPr>
        <p:spPr>
          <a:xfrm>
            <a:off x="6792120" y="395280"/>
            <a:ext cx="5399640" cy="539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Montserrat"/>
              </a:rPr>
              <a:t>Иконка задачи</a:t>
            </a:r>
            <a:endParaRPr b="0" lang="ru-RU" sz="1800" spc="-1" strike="noStrike">
              <a:solidFill>
                <a:schemeClr val="lt1">
                  <a:lumMod val="95000"/>
                </a:schemeClr>
              </a:solidFill>
              <a:latin typeface="Montserrat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0" y="4323600"/>
            <a:ext cx="8930160" cy="826560"/>
          </a:xfrm>
          <a:prstGeom prst="rect">
            <a:avLst/>
          </a:prstGeom>
          <a:solidFill>
            <a:schemeClr val="lt1">
              <a:alpha val="20000"/>
            </a:schemeClr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57888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2800" spc="-1" strike="noStrike">
                <a:solidFill>
                  <a:schemeClr val="lt1">
                    <a:lumMod val="95000"/>
                  </a:schemeClr>
                </a:solidFill>
                <a:latin typeface="Montserrat"/>
              </a:rPr>
              <a:t>НАЗВАНИЕ КОМАНДЫ</a:t>
            </a:r>
            <a:endParaRPr b="0" lang="ru-RU" sz="2800" spc="-1" strike="noStrike">
              <a:solidFill>
                <a:schemeClr val="dk1"/>
              </a:solidFill>
              <a:latin typeface="Montserrat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802800" y="2912040"/>
            <a:ext cx="3386520" cy="108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ru-RU" sz="1800" spc="-1" strike="noStrike">
                <a:solidFill>
                  <a:schemeClr val="dk1"/>
                </a:solidFill>
                <a:latin typeface="Montserrat"/>
              </a:rPr>
              <a:t>Логотип/логотипы постановщика задачи</a:t>
            </a:r>
            <a:endParaRPr b="0" lang="ru-RU" sz="1800" spc="-1" strike="noStrike">
              <a:solidFill>
                <a:schemeClr val="lt1">
                  <a:lumMod val="95000"/>
                </a:schemeClr>
              </a:solidFill>
              <a:latin typeface="Montserrat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0" y="5149800"/>
            <a:ext cx="8930160" cy="756720"/>
          </a:xfrm>
          <a:prstGeom prst="rect">
            <a:avLst/>
          </a:prstGeom>
          <a:solidFill>
            <a:schemeClr val="lt1">
              <a:alpha val="20000"/>
            </a:schemeClr>
          </a:solidFill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578880">
              <a:lnSpc>
                <a:spcPct val="90000"/>
              </a:lnSpc>
              <a:spcBef>
                <a:spcPts val="632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lt1">
                    <a:lumMod val="95000"/>
                  </a:schemeClr>
                </a:solidFill>
                <a:latin typeface="Montserrat"/>
              </a:rPr>
              <a:t>Номер и название задачи</a:t>
            </a:r>
            <a:endParaRPr b="0" lang="ru-RU" sz="1600" spc="-1" strike="noStrike">
              <a:solidFill>
                <a:schemeClr val="lt1">
                  <a:lumMod val="95000"/>
                </a:schemeClr>
              </a:solidFill>
              <a:latin typeface="Montserra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7" Type="http://schemas.openxmlformats.org/officeDocument/2006/relationships/image" Target="../media/image19.png"/><Relationship Id="rId18" Type="http://schemas.openxmlformats.org/officeDocument/2006/relationships/image" Target="../media/image20.png"/><Relationship Id="rId19" Type="http://schemas.openxmlformats.org/officeDocument/2006/relationships/image" Target="../media/image21.png"/><Relationship Id="rId20" Type="http://schemas.openxmlformats.org/officeDocument/2006/relationships/image" Target="../media/image22.png"/><Relationship Id="rId21" Type="http://schemas.openxmlformats.org/officeDocument/2006/relationships/image" Target="../media/image23.png"/><Relationship Id="rId22" Type="http://schemas.openxmlformats.org/officeDocument/2006/relationships/image" Target="../media/image24.png"/><Relationship Id="rId2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6.png"/><Relationship Id="rId3" Type="http://schemas.openxmlformats.org/officeDocument/2006/relationships/image" Target="../media/image26.png"/><Relationship Id="rId4" Type="http://schemas.openxmlformats.org/officeDocument/2006/relationships/image" Target="../media/image26.png"/><Relationship Id="rId5" Type="http://schemas.openxmlformats.org/officeDocument/2006/relationships/image" Target="../media/image26.png"/><Relationship Id="rId6" Type="http://schemas.openxmlformats.org/officeDocument/2006/relationships/image" Target="../media/image2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ldNum" idx="4"/>
          </p:nvPr>
        </p:nvSpPr>
        <p:spPr>
          <a:xfrm>
            <a:off x="11418480" y="6356520"/>
            <a:ext cx="702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ru-RU" sz="1200" spc="-1" strike="noStrike">
                <a:solidFill>
                  <a:schemeClr val="lt1">
                    <a:lumMod val="95000"/>
                  </a:schemeClr>
                </a:solidFill>
                <a:latin typeface="Montserra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fld id="{3378E9ED-CAD9-4CF2-8EB2-EE05026133A2}" type="slidenum">
              <a:rPr b="0" lang="ru-RU" sz="1200" spc="-1" strike="noStrike">
                <a:solidFill>
                  <a:schemeClr val="lt1">
                    <a:lumMod val="95000"/>
                  </a:schemeClr>
                </a:solidFill>
                <a:latin typeface="Montserrat"/>
              </a:rPr>
              <a:t>&lt;номер&gt;</a:t>
            </a:fld>
            <a:endParaRPr b="0" lang="ru-RU" sz="1200" spc="-1" strike="noStrike">
              <a:solidFill>
                <a:srgbClr val="ffffff"/>
              </a:solidFill>
              <a:latin typeface="Tempora LGC Un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Прямоугольник с двумя учесеченными противолежащими углами 173"/>
          <p:cNvSpPr/>
          <p:nvPr/>
        </p:nvSpPr>
        <p:spPr>
          <a:xfrm>
            <a:off x="934920" y="2747160"/>
            <a:ext cx="1711800" cy="713520"/>
          </a:xfrm>
          <a:prstGeom prst="snip2DiagRect">
            <a:avLst>
              <a:gd name="adj1" fmla="val 0"/>
              <a:gd name="adj2" fmla="val 7966"/>
            </a:avLst>
          </a:prstGeom>
          <a:noFill/>
          <a:ln w="9525">
            <a:solidFill>
              <a:srgbClr val="ffffff">
                <a:alpha val="47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Montserrat"/>
            </a:endParaRPr>
          </a:p>
        </p:txBody>
      </p:sp>
      <p:sp>
        <p:nvSpPr>
          <p:cNvPr id="48" name="Прямоугольник с двумя учесеченными противолежащими углами 71"/>
          <p:cNvSpPr/>
          <p:nvPr/>
        </p:nvSpPr>
        <p:spPr>
          <a:xfrm>
            <a:off x="2814480" y="2747160"/>
            <a:ext cx="1711800" cy="713520"/>
          </a:xfrm>
          <a:prstGeom prst="snip2DiagRect">
            <a:avLst>
              <a:gd name="adj1" fmla="val 0"/>
              <a:gd name="adj2" fmla="val 7966"/>
            </a:avLst>
          </a:prstGeom>
          <a:noFill/>
          <a:ln w="9525">
            <a:solidFill>
              <a:srgbClr val="ffffff">
                <a:alpha val="47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Montserrat"/>
            </a:endParaRPr>
          </a:p>
        </p:txBody>
      </p:sp>
      <p:sp>
        <p:nvSpPr>
          <p:cNvPr id="49" name="Прямоугольник с двумя учесеченными противолежащими углами 74"/>
          <p:cNvSpPr/>
          <p:nvPr/>
        </p:nvSpPr>
        <p:spPr>
          <a:xfrm>
            <a:off x="4700160" y="2747160"/>
            <a:ext cx="1635480" cy="713520"/>
          </a:xfrm>
          <a:prstGeom prst="snip2DiagRect">
            <a:avLst>
              <a:gd name="adj1" fmla="val 0"/>
              <a:gd name="adj2" fmla="val 7966"/>
            </a:avLst>
          </a:prstGeom>
          <a:noFill/>
          <a:ln w="9525">
            <a:solidFill>
              <a:srgbClr val="ffffff">
                <a:alpha val="47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Montserrat"/>
            </a:endParaRPr>
          </a:p>
        </p:txBody>
      </p:sp>
      <p:sp>
        <p:nvSpPr>
          <p:cNvPr id="50" name="Прямоугольник с двумя учесеченными противолежащими углами 78"/>
          <p:cNvSpPr/>
          <p:nvPr/>
        </p:nvSpPr>
        <p:spPr>
          <a:xfrm>
            <a:off x="6453360" y="2747160"/>
            <a:ext cx="1269360" cy="713520"/>
          </a:xfrm>
          <a:prstGeom prst="snip2DiagRect">
            <a:avLst>
              <a:gd name="adj1" fmla="val 0"/>
              <a:gd name="adj2" fmla="val 7966"/>
            </a:avLst>
          </a:prstGeom>
          <a:noFill/>
          <a:ln w="9525">
            <a:solidFill>
              <a:srgbClr val="ffffff">
                <a:alpha val="47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Montserrat"/>
            </a:endParaRPr>
          </a:p>
        </p:txBody>
      </p:sp>
      <p:sp>
        <p:nvSpPr>
          <p:cNvPr id="51" name="Прямоугольник с двумя учесеченными противолежащими углами 79"/>
          <p:cNvSpPr/>
          <p:nvPr/>
        </p:nvSpPr>
        <p:spPr>
          <a:xfrm>
            <a:off x="7856280" y="2747160"/>
            <a:ext cx="1635480" cy="713520"/>
          </a:xfrm>
          <a:prstGeom prst="snip2DiagRect">
            <a:avLst>
              <a:gd name="adj1" fmla="val 0"/>
              <a:gd name="adj2" fmla="val 7966"/>
            </a:avLst>
          </a:prstGeom>
          <a:noFill/>
          <a:ln w="9525">
            <a:solidFill>
              <a:srgbClr val="ffffff">
                <a:alpha val="47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Montserrat"/>
            </a:endParaRPr>
          </a:p>
        </p:txBody>
      </p:sp>
      <p:sp>
        <p:nvSpPr>
          <p:cNvPr id="52" name="Прямоугольник с двумя учесеченными противолежащими углами 80"/>
          <p:cNvSpPr/>
          <p:nvPr/>
        </p:nvSpPr>
        <p:spPr>
          <a:xfrm>
            <a:off x="9625320" y="2747160"/>
            <a:ext cx="1834920" cy="713520"/>
          </a:xfrm>
          <a:prstGeom prst="snip2DiagRect">
            <a:avLst>
              <a:gd name="adj1" fmla="val 0"/>
              <a:gd name="adj2" fmla="val 7966"/>
            </a:avLst>
          </a:prstGeom>
          <a:noFill/>
          <a:ln w="9525">
            <a:solidFill>
              <a:srgbClr val="ffffff">
                <a:alpha val="47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Montserrat"/>
            </a:endParaRPr>
          </a:p>
        </p:txBody>
      </p:sp>
      <p:sp>
        <p:nvSpPr>
          <p:cNvPr id="53" name="Прямоугольник с двумя учесеченными противолежащими углами 5"/>
          <p:cNvSpPr/>
          <p:nvPr/>
        </p:nvSpPr>
        <p:spPr>
          <a:xfrm>
            <a:off x="911160" y="1553040"/>
            <a:ext cx="4652280" cy="885240"/>
          </a:xfrm>
          <a:prstGeom prst="snip2DiagRect">
            <a:avLst>
              <a:gd name="adj1" fmla="val 0"/>
              <a:gd name="adj2" fmla="val 7966"/>
            </a:avLst>
          </a:prstGeom>
          <a:noFill/>
          <a:ln w="9525">
            <a:solidFill>
              <a:srgbClr val="ffffff">
                <a:alpha val="47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Montserrat"/>
            </a:endParaRPr>
          </a:p>
        </p:txBody>
      </p:sp>
      <p:sp>
        <p:nvSpPr>
          <p:cNvPr id="54" name="Прямоугольник с двумя учесеченными противолежащими углами 61"/>
          <p:cNvSpPr/>
          <p:nvPr/>
        </p:nvSpPr>
        <p:spPr>
          <a:xfrm>
            <a:off x="5694120" y="1553040"/>
            <a:ext cx="2028600" cy="885240"/>
          </a:xfrm>
          <a:prstGeom prst="snip2DiagRect">
            <a:avLst>
              <a:gd name="adj1" fmla="val 0"/>
              <a:gd name="adj2" fmla="val 7966"/>
            </a:avLst>
          </a:prstGeom>
          <a:noFill/>
          <a:ln w="9525">
            <a:solidFill>
              <a:srgbClr val="ffffff">
                <a:alpha val="47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Montserrat"/>
            </a:endParaRPr>
          </a:p>
        </p:txBody>
      </p:sp>
      <p:sp>
        <p:nvSpPr>
          <p:cNvPr id="55" name="Прямоугольник с двумя учесеченными противолежащими углами 62"/>
          <p:cNvSpPr/>
          <p:nvPr/>
        </p:nvSpPr>
        <p:spPr>
          <a:xfrm>
            <a:off x="7853040" y="1553040"/>
            <a:ext cx="2028600" cy="885240"/>
          </a:xfrm>
          <a:prstGeom prst="snip2DiagRect">
            <a:avLst>
              <a:gd name="adj1" fmla="val 0"/>
              <a:gd name="adj2" fmla="val 7966"/>
            </a:avLst>
          </a:prstGeom>
          <a:noFill/>
          <a:ln w="9525">
            <a:solidFill>
              <a:srgbClr val="ffffff">
                <a:alpha val="47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Montserrat"/>
            </a:endParaRPr>
          </a:p>
        </p:txBody>
      </p:sp>
      <p:sp>
        <p:nvSpPr>
          <p:cNvPr id="56" name="Прямоугольник с двумя учесеченными противолежащими углами 65"/>
          <p:cNvSpPr/>
          <p:nvPr/>
        </p:nvSpPr>
        <p:spPr>
          <a:xfrm>
            <a:off x="10011960" y="1553040"/>
            <a:ext cx="1834920" cy="885240"/>
          </a:xfrm>
          <a:prstGeom prst="snip2DiagRect">
            <a:avLst>
              <a:gd name="adj1" fmla="val 0"/>
              <a:gd name="adj2" fmla="val 7966"/>
            </a:avLst>
          </a:prstGeom>
          <a:noFill/>
          <a:ln w="9525">
            <a:solidFill>
              <a:srgbClr val="ffffff">
                <a:alpha val="47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Montserrat"/>
            </a:endParaRPr>
          </a:p>
        </p:txBody>
      </p:sp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963440" y="473760"/>
            <a:ext cx="6821640" cy="37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578880">
              <a:lnSpc>
                <a:spcPct val="90000"/>
              </a:lnSpc>
              <a:buNone/>
            </a:pPr>
            <a:r>
              <a:rPr b="1" lang="ru-RU" sz="2400" spc="-1" strike="noStrike">
                <a:solidFill>
                  <a:srgbClr val="f92571"/>
                </a:solidFill>
                <a:latin typeface="Montserrat"/>
              </a:rPr>
              <a:t>ЛОГОТИПЫ ПОСТАНОВЩИКОВ ЗАДАЧ </a:t>
            </a:r>
            <a:endParaRPr b="0" lang="ru-RU" sz="2400" spc="-1" strike="noStrike">
              <a:solidFill>
                <a:schemeClr val="dk1"/>
              </a:solidFill>
              <a:latin typeface="Montserrat"/>
            </a:endParaRPr>
          </a:p>
        </p:txBody>
      </p:sp>
      <p:grpSp>
        <p:nvGrpSpPr>
          <p:cNvPr id="58" name="Группа 3"/>
          <p:cNvGrpSpPr/>
          <p:nvPr/>
        </p:nvGrpSpPr>
        <p:grpSpPr>
          <a:xfrm>
            <a:off x="308880" y="321480"/>
            <a:ext cx="8541360" cy="909720"/>
            <a:chOff x="308880" y="321480"/>
            <a:chExt cx="8541360" cy="909720"/>
          </a:xfrm>
        </p:grpSpPr>
        <p:cxnSp>
          <p:nvCxnSpPr>
            <p:cNvPr id="59" name="Прямая соединительная линия 6"/>
            <p:cNvCxnSpPr/>
            <p:nvPr/>
          </p:nvCxnSpPr>
          <p:spPr>
            <a:xfrm>
              <a:off x="1552680" y="880560"/>
              <a:ext cx="7297920" cy="360"/>
            </a:xfrm>
            <a:prstGeom prst="straightConnector1">
              <a:avLst/>
            </a:prstGeom>
            <a:ln w="9525">
              <a:solidFill>
                <a:srgbClr val="ffffff"/>
              </a:solidFill>
            </a:ln>
          </p:spPr>
        </p:cxnSp>
        <p:pic>
          <p:nvPicPr>
            <p:cNvPr id="60" name="Рисунок 10" descr=""/>
            <p:cNvPicPr/>
            <p:nvPr/>
          </p:nvPicPr>
          <p:blipFill>
            <a:blip r:embed="rId2"/>
            <a:stretch/>
          </p:blipFill>
          <p:spPr>
            <a:xfrm>
              <a:off x="308880" y="321480"/>
              <a:ext cx="1510200" cy="9097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61" name="Рисунок 8" descr="Изображение выглядит как текст, Шрифт, Графика, снимок экрана&#10;&#10;Содержимое, созданное искусственным интеллектом, может быть неверным."/>
          <p:cNvPicPr/>
          <p:nvPr/>
        </p:nvPicPr>
        <p:blipFill>
          <a:blip r:embed="rId3"/>
          <a:stretch/>
        </p:blipFill>
        <p:spPr>
          <a:xfrm>
            <a:off x="5990040" y="4203360"/>
            <a:ext cx="1665000" cy="651240"/>
          </a:xfrm>
          <a:prstGeom prst="rect">
            <a:avLst/>
          </a:prstGeom>
          <a:ln w="0">
            <a:noFill/>
          </a:ln>
        </p:spPr>
      </p:pic>
      <p:pic>
        <p:nvPicPr>
          <p:cNvPr id="62" name="Рисунок 11" descr="Изображение выглядит как текст, Шрифт, Графика, логотип&#10;&#10;Содержимое, созданное искусственным интеллектом, может быть неверным."/>
          <p:cNvPicPr/>
          <p:nvPr/>
        </p:nvPicPr>
        <p:blipFill>
          <a:blip r:embed="rId4"/>
          <a:stretch/>
        </p:blipFill>
        <p:spPr>
          <a:xfrm>
            <a:off x="8312760" y="4272120"/>
            <a:ext cx="1441440" cy="556560"/>
          </a:xfrm>
          <a:prstGeom prst="rect">
            <a:avLst/>
          </a:prstGeom>
          <a:ln w="0">
            <a:noFill/>
          </a:ln>
        </p:spPr>
      </p:pic>
      <p:pic>
        <p:nvPicPr>
          <p:cNvPr id="63" name="Рисунок 14" descr="Изображение выглядит как текст, Шрифт, графический дизайн, Графика&#10;&#10;Содержимое, созданное искусственным интеллектом, может быть неверным."/>
          <p:cNvPicPr/>
          <p:nvPr/>
        </p:nvPicPr>
        <p:blipFill>
          <a:blip r:embed="rId5"/>
          <a:stretch/>
        </p:blipFill>
        <p:spPr>
          <a:xfrm>
            <a:off x="10154520" y="1680840"/>
            <a:ext cx="1515960" cy="662040"/>
          </a:xfrm>
          <a:prstGeom prst="rect">
            <a:avLst/>
          </a:prstGeom>
          <a:ln w="0">
            <a:noFill/>
          </a:ln>
        </p:spPr>
      </p:pic>
      <p:pic>
        <p:nvPicPr>
          <p:cNvPr id="64" name="Рисунок 16" descr="Изображение выглядит как текст, Шрифт, Графика, снимок экрана&#10;&#10;Содержимое, созданное искусственным интеллектом, может быть неверным."/>
          <p:cNvPicPr/>
          <p:nvPr/>
        </p:nvPicPr>
        <p:blipFill>
          <a:blip r:embed="rId6"/>
          <a:stretch/>
        </p:blipFill>
        <p:spPr>
          <a:xfrm>
            <a:off x="1119960" y="5463000"/>
            <a:ext cx="2226960" cy="559800"/>
          </a:xfrm>
          <a:prstGeom prst="rect">
            <a:avLst/>
          </a:prstGeom>
          <a:ln w="0">
            <a:noFill/>
          </a:ln>
        </p:spPr>
      </p:pic>
      <p:pic>
        <p:nvPicPr>
          <p:cNvPr id="65" name="Рисунок 19" descr="Изображение выглядит как текст, Шрифт, Графика, графический дизайн&#10;&#10;Содержимое, созданное искусственным интеллектом, может быть неверным."/>
          <p:cNvPicPr/>
          <p:nvPr/>
        </p:nvPicPr>
        <p:blipFill>
          <a:blip r:embed="rId7"/>
          <a:stretch/>
        </p:blipFill>
        <p:spPr>
          <a:xfrm>
            <a:off x="6625080" y="2879640"/>
            <a:ext cx="995760" cy="511560"/>
          </a:xfrm>
          <a:prstGeom prst="rect">
            <a:avLst/>
          </a:prstGeom>
          <a:ln w="0">
            <a:noFill/>
          </a:ln>
        </p:spPr>
      </p:pic>
      <p:pic>
        <p:nvPicPr>
          <p:cNvPr id="66" name="Рисунок 22" descr="Изображение выглядит как текст, Шрифт, Графика, графический дизайн&#10;&#10;Содержимое, созданное искусственным интеллектом, может быть неверным."/>
          <p:cNvPicPr/>
          <p:nvPr/>
        </p:nvPicPr>
        <p:blipFill>
          <a:blip r:embed="rId8"/>
          <a:stretch/>
        </p:blipFill>
        <p:spPr>
          <a:xfrm>
            <a:off x="8039160" y="1684080"/>
            <a:ext cx="1696680" cy="660240"/>
          </a:xfrm>
          <a:prstGeom prst="rect">
            <a:avLst/>
          </a:prstGeom>
          <a:ln w="0">
            <a:noFill/>
          </a:ln>
        </p:spPr>
      </p:pic>
      <p:pic>
        <p:nvPicPr>
          <p:cNvPr id="67" name="Рисунок 25" descr="Изображение выглядит как Шрифт, Графика, логотип, графический дизайн&#10;&#10;Содержимое, созданное искусственным интеллектом, может быть неверным."/>
          <p:cNvPicPr/>
          <p:nvPr/>
        </p:nvPicPr>
        <p:blipFill>
          <a:blip r:embed="rId9"/>
          <a:stretch/>
        </p:blipFill>
        <p:spPr>
          <a:xfrm>
            <a:off x="1061280" y="2833920"/>
            <a:ext cx="1459440" cy="554400"/>
          </a:xfrm>
          <a:prstGeom prst="rect">
            <a:avLst/>
          </a:prstGeom>
          <a:ln w="0">
            <a:noFill/>
          </a:ln>
        </p:spPr>
      </p:pic>
      <p:pic>
        <p:nvPicPr>
          <p:cNvPr id="68" name="Рисунок 28" descr="Изображение выглядит как Шрифт, Графика, логотип, графический дизайн&#10;&#10;Содержимое, созданное искусственным интеллектом, может быть неверным."/>
          <p:cNvPicPr/>
          <p:nvPr/>
        </p:nvPicPr>
        <p:blipFill>
          <a:blip r:embed="rId10"/>
          <a:stretch/>
        </p:blipFill>
        <p:spPr>
          <a:xfrm>
            <a:off x="5795640" y="5521320"/>
            <a:ext cx="1859400" cy="472320"/>
          </a:xfrm>
          <a:prstGeom prst="rect">
            <a:avLst/>
          </a:prstGeom>
          <a:ln w="0">
            <a:noFill/>
          </a:ln>
        </p:spPr>
      </p:pic>
      <p:pic>
        <p:nvPicPr>
          <p:cNvPr id="69" name="Рисунок 30" descr="Изображение выглядит как логотип, Шрифт, символ, Графика&#10;&#10;Содержимое, созданное искусственным интеллектом, может быть неверным."/>
          <p:cNvPicPr/>
          <p:nvPr/>
        </p:nvPicPr>
        <p:blipFill>
          <a:blip r:embed="rId11"/>
          <a:stretch/>
        </p:blipFill>
        <p:spPr>
          <a:xfrm>
            <a:off x="3923640" y="4288680"/>
            <a:ext cx="1515600" cy="478080"/>
          </a:xfrm>
          <a:prstGeom prst="rect">
            <a:avLst/>
          </a:prstGeom>
          <a:ln w="0">
            <a:noFill/>
          </a:ln>
        </p:spPr>
      </p:pic>
      <p:pic>
        <p:nvPicPr>
          <p:cNvPr id="70" name="Рисунок 33" descr="Изображение выглядит как Шрифт, текст, Графика, логотип&#10;&#10;Содержимое, созданное искусственным интеллектом, может быть неверным."/>
          <p:cNvPicPr/>
          <p:nvPr/>
        </p:nvPicPr>
        <p:blipFill>
          <a:blip r:embed="rId12"/>
          <a:stretch/>
        </p:blipFill>
        <p:spPr>
          <a:xfrm>
            <a:off x="4866120" y="2869560"/>
            <a:ext cx="1342800" cy="523080"/>
          </a:xfrm>
          <a:prstGeom prst="rect">
            <a:avLst/>
          </a:prstGeom>
          <a:ln w="0">
            <a:noFill/>
          </a:ln>
        </p:spPr>
      </p:pic>
      <p:pic>
        <p:nvPicPr>
          <p:cNvPr id="71" name="Рисунок 35" descr="Изображение выглядит как текст, Шрифт, Графика, символ&#10;&#10;Содержимое, созданное искусственным интеллектом, может быть неверным."/>
          <p:cNvPicPr/>
          <p:nvPr/>
        </p:nvPicPr>
        <p:blipFill>
          <a:blip r:embed="rId13"/>
          <a:stretch/>
        </p:blipFill>
        <p:spPr>
          <a:xfrm>
            <a:off x="9785520" y="2882520"/>
            <a:ext cx="1534320" cy="509040"/>
          </a:xfrm>
          <a:prstGeom prst="rect">
            <a:avLst/>
          </a:prstGeom>
          <a:ln w="0">
            <a:noFill/>
          </a:ln>
        </p:spPr>
      </p:pic>
      <p:pic>
        <p:nvPicPr>
          <p:cNvPr id="72" name="Рисунок 37" descr="Изображение выглядит как текст, Шрифт, Графика, символ&#10;&#10;Содержимое, созданное искусственным интеллектом, может быть неверным."/>
          <p:cNvPicPr/>
          <p:nvPr/>
        </p:nvPicPr>
        <p:blipFill>
          <a:blip r:embed="rId14"/>
          <a:stretch/>
        </p:blipFill>
        <p:spPr>
          <a:xfrm>
            <a:off x="5844600" y="1690200"/>
            <a:ext cx="1680480" cy="602280"/>
          </a:xfrm>
          <a:prstGeom prst="rect">
            <a:avLst/>
          </a:prstGeom>
          <a:ln w="0">
            <a:noFill/>
          </a:ln>
        </p:spPr>
      </p:pic>
      <p:pic>
        <p:nvPicPr>
          <p:cNvPr id="73" name="Рисунок 39" descr="Изображение выглядит как Шрифт, Графика, логотип, графический дизайн&#10;&#10;Содержимое, созданное искусственным интеллектом, может быть неверным."/>
          <p:cNvPicPr/>
          <p:nvPr/>
        </p:nvPicPr>
        <p:blipFill>
          <a:blip r:embed="rId15"/>
          <a:stretch/>
        </p:blipFill>
        <p:spPr>
          <a:xfrm>
            <a:off x="8165520" y="5526720"/>
            <a:ext cx="2036520" cy="431280"/>
          </a:xfrm>
          <a:prstGeom prst="rect">
            <a:avLst/>
          </a:prstGeom>
          <a:ln w="0">
            <a:noFill/>
          </a:ln>
        </p:spPr>
      </p:pic>
      <p:pic>
        <p:nvPicPr>
          <p:cNvPr id="74" name="Рисунок 41" descr="Изображение выглядит как Графика, Шрифт, символ, логотип&#10;&#10;Содержимое, созданное искусственным интеллектом, может быть неверным."/>
          <p:cNvPicPr/>
          <p:nvPr/>
        </p:nvPicPr>
        <p:blipFill>
          <a:blip r:embed="rId16"/>
          <a:stretch/>
        </p:blipFill>
        <p:spPr>
          <a:xfrm>
            <a:off x="10692000" y="5457960"/>
            <a:ext cx="848880" cy="572760"/>
          </a:xfrm>
          <a:prstGeom prst="rect">
            <a:avLst/>
          </a:prstGeom>
          <a:ln w="0">
            <a:noFill/>
          </a:ln>
        </p:spPr>
      </p:pic>
      <p:pic>
        <p:nvPicPr>
          <p:cNvPr id="75" name="Рисунок 43" descr="Изображение выглядит как текст, Шрифт, Графика, снимок экрана&#10;&#10;Содержимое, созданное искусственным интеллектом, может быть неверным."/>
          <p:cNvPicPr/>
          <p:nvPr/>
        </p:nvPicPr>
        <p:blipFill>
          <a:blip r:embed="rId17"/>
          <a:stretch/>
        </p:blipFill>
        <p:spPr>
          <a:xfrm>
            <a:off x="1096200" y="1794960"/>
            <a:ext cx="1961640" cy="442440"/>
          </a:xfrm>
          <a:prstGeom prst="rect">
            <a:avLst/>
          </a:prstGeom>
          <a:ln w="0">
            <a:noFill/>
          </a:ln>
        </p:spPr>
      </p:pic>
      <p:pic>
        <p:nvPicPr>
          <p:cNvPr id="76" name="Рисунок 47" descr="Изображение выглядит как Шрифт, символ, логотип, Графика&#10;&#10;Содержимое, созданное искусственным интеллектом, может быть неверным."/>
          <p:cNvPicPr/>
          <p:nvPr/>
        </p:nvPicPr>
        <p:blipFill>
          <a:blip r:embed="rId18"/>
          <a:stretch/>
        </p:blipFill>
        <p:spPr>
          <a:xfrm>
            <a:off x="8041680" y="2916360"/>
            <a:ext cx="1335960" cy="444600"/>
          </a:xfrm>
          <a:prstGeom prst="rect">
            <a:avLst/>
          </a:prstGeom>
          <a:ln w="0">
            <a:noFill/>
          </a:ln>
        </p:spPr>
      </p:pic>
      <p:pic>
        <p:nvPicPr>
          <p:cNvPr id="77" name="Рисунок 49" descr="Изображение выглядит как текст, Шрифт, снимок экрана, символ&#10;&#10;Содержимое, созданное искусственным интеллектом, может быть неверным."/>
          <p:cNvPicPr/>
          <p:nvPr/>
        </p:nvPicPr>
        <p:blipFill>
          <a:blip r:embed="rId19"/>
          <a:stretch/>
        </p:blipFill>
        <p:spPr>
          <a:xfrm>
            <a:off x="2946960" y="2909880"/>
            <a:ext cx="1451520" cy="450000"/>
          </a:xfrm>
          <a:prstGeom prst="rect">
            <a:avLst/>
          </a:prstGeom>
          <a:ln w="0">
            <a:noFill/>
          </a:ln>
        </p:spPr>
      </p:pic>
      <p:pic>
        <p:nvPicPr>
          <p:cNvPr id="78" name="Рисунок 52" descr="Изображение выглядит как Шрифт, Графика, графический дизайн, текст&#10;&#10;Содержимое, созданное искусственным интеллектом, может быть неверным."/>
          <p:cNvPicPr/>
          <p:nvPr/>
        </p:nvPicPr>
        <p:blipFill>
          <a:blip r:embed="rId20"/>
          <a:stretch/>
        </p:blipFill>
        <p:spPr>
          <a:xfrm>
            <a:off x="3767400" y="5234760"/>
            <a:ext cx="1518120" cy="990000"/>
          </a:xfrm>
          <a:prstGeom prst="rect">
            <a:avLst/>
          </a:prstGeom>
          <a:ln w="0">
            <a:noFill/>
          </a:ln>
        </p:spPr>
      </p:pic>
      <p:pic>
        <p:nvPicPr>
          <p:cNvPr id="79" name="Рисунок 56" descr="Изображение выглядит как Шрифт, Графика, графический дизайн, логотип&#10;&#10;Содержимое, созданное искусственным интеллектом, может быть неверным."/>
          <p:cNvPicPr/>
          <p:nvPr/>
        </p:nvPicPr>
        <p:blipFill>
          <a:blip r:embed="rId21"/>
          <a:stretch/>
        </p:blipFill>
        <p:spPr>
          <a:xfrm>
            <a:off x="1096200" y="4318200"/>
            <a:ext cx="2226960" cy="421920"/>
          </a:xfrm>
          <a:prstGeom prst="rect">
            <a:avLst/>
          </a:prstGeom>
          <a:ln w="0">
            <a:noFill/>
          </a:ln>
        </p:spPr>
      </p:pic>
      <p:sp>
        <p:nvSpPr>
          <p:cNvPr id="80" name="Прямоугольник с двумя учесеченными противолежащими углами 59"/>
          <p:cNvSpPr/>
          <p:nvPr/>
        </p:nvSpPr>
        <p:spPr>
          <a:xfrm>
            <a:off x="911160" y="4080600"/>
            <a:ext cx="2625120" cy="885240"/>
          </a:xfrm>
          <a:prstGeom prst="snip2DiagRect">
            <a:avLst>
              <a:gd name="adj1" fmla="val 0"/>
              <a:gd name="adj2" fmla="val 7966"/>
            </a:avLst>
          </a:prstGeom>
          <a:noFill/>
          <a:ln w="9525">
            <a:solidFill>
              <a:srgbClr val="ffffff">
                <a:alpha val="47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Montserrat"/>
            </a:endParaRPr>
          </a:p>
        </p:txBody>
      </p:sp>
      <p:sp>
        <p:nvSpPr>
          <p:cNvPr id="81" name="Прямоугольник с двумя учесеченными противолежащими углами 81"/>
          <p:cNvSpPr/>
          <p:nvPr/>
        </p:nvSpPr>
        <p:spPr>
          <a:xfrm>
            <a:off x="3666960" y="4080600"/>
            <a:ext cx="2030040" cy="885240"/>
          </a:xfrm>
          <a:prstGeom prst="snip2DiagRect">
            <a:avLst>
              <a:gd name="adj1" fmla="val 0"/>
              <a:gd name="adj2" fmla="val 7966"/>
            </a:avLst>
          </a:prstGeom>
          <a:noFill/>
          <a:ln w="9525">
            <a:solidFill>
              <a:srgbClr val="ffffff">
                <a:alpha val="47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Montserrat"/>
            </a:endParaRPr>
          </a:p>
        </p:txBody>
      </p:sp>
      <p:sp>
        <p:nvSpPr>
          <p:cNvPr id="82" name="Прямоугольник с двумя учесеченными противолежащими углами 87"/>
          <p:cNvSpPr/>
          <p:nvPr/>
        </p:nvSpPr>
        <p:spPr>
          <a:xfrm>
            <a:off x="5826240" y="4080600"/>
            <a:ext cx="2030040" cy="885240"/>
          </a:xfrm>
          <a:prstGeom prst="snip2DiagRect">
            <a:avLst>
              <a:gd name="adj1" fmla="val 0"/>
              <a:gd name="adj2" fmla="val 7966"/>
            </a:avLst>
          </a:prstGeom>
          <a:noFill/>
          <a:ln w="9525">
            <a:solidFill>
              <a:srgbClr val="ffffff">
                <a:alpha val="47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Montserrat"/>
            </a:endParaRPr>
          </a:p>
        </p:txBody>
      </p:sp>
      <p:sp>
        <p:nvSpPr>
          <p:cNvPr id="83" name="Прямоугольник с двумя учесеченными противолежащими углами 89"/>
          <p:cNvSpPr/>
          <p:nvPr/>
        </p:nvSpPr>
        <p:spPr>
          <a:xfrm>
            <a:off x="8023320" y="4080600"/>
            <a:ext cx="2030040" cy="885240"/>
          </a:xfrm>
          <a:prstGeom prst="snip2DiagRect">
            <a:avLst>
              <a:gd name="adj1" fmla="val 0"/>
              <a:gd name="adj2" fmla="val 7966"/>
            </a:avLst>
          </a:prstGeom>
          <a:noFill/>
          <a:ln w="9525">
            <a:solidFill>
              <a:srgbClr val="ffffff">
                <a:alpha val="47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Montserrat"/>
            </a:endParaRPr>
          </a:p>
        </p:txBody>
      </p:sp>
      <p:sp>
        <p:nvSpPr>
          <p:cNvPr id="84" name="Прямоугольник с двумя учесеченными противолежащими углами 91"/>
          <p:cNvSpPr/>
          <p:nvPr/>
        </p:nvSpPr>
        <p:spPr>
          <a:xfrm>
            <a:off x="911160" y="5299560"/>
            <a:ext cx="2625120" cy="885240"/>
          </a:xfrm>
          <a:prstGeom prst="snip2DiagRect">
            <a:avLst>
              <a:gd name="adj1" fmla="val 0"/>
              <a:gd name="adj2" fmla="val 7966"/>
            </a:avLst>
          </a:prstGeom>
          <a:noFill/>
          <a:ln w="9525">
            <a:solidFill>
              <a:srgbClr val="ffffff">
                <a:alpha val="47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Montserrat"/>
            </a:endParaRPr>
          </a:p>
        </p:txBody>
      </p:sp>
      <p:sp>
        <p:nvSpPr>
          <p:cNvPr id="85" name="Прямоугольник с двумя учесеченными противолежащими углами 93"/>
          <p:cNvSpPr/>
          <p:nvPr/>
        </p:nvSpPr>
        <p:spPr>
          <a:xfrm>
            <a:off x="3692520" y="5299560"/>
            <a:ext cx="1678320" cy="885240"/>
          </a:xfrm>
          <a:prstGeom prst="snip2DiagRect">
            <a:avLst>
              <a:gd name="adj1" fmla="val 0"/>
              <a:gd name="adj2" fmla="val 7966"/>
            </a:avLst>
          </a:prstGeom>
          <a:noFill/>
          <a:ln w="9525">
            <a:solidFill>
              <a:srgbClr val="ffffff">
                <a:alpha val="47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Montserrat"/>
            </a:endParaRPr>
          </a:p>
        </p:txBody>
      </p:sp>
      <p:sp>
        <p:nvSpPr>
          <p:cNvPr id="86" name="Прямоугольник с двумя учесеченными противолежащими углами 95"/>
          <p:cNvSpPr/>
          <p:nvPr/>
        </p:nvSpPr>
        <p:spPr>
          <a:xfrm>
            <a:off x="5533920" y="5299560"/>
            <a:ext cx="2320920" cy="885240"/>
          </a:xfrm>
          <a:prstGeom prst="snip2DiagRect">
            <a:avLst>
              <a:gd name="adj1" fmla="val 0"/>
              <a:gd name="adj2" fmla="val 7966"/>
            </a:avLst>
          </a:prstGeom>
          <a:noFill/>
          <a:ln w="9525">
            <a:solidFill>
              <a:srgbClr val="ffffff">
                <a:alpha val="47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Montserrat"/>
            </a:endParaRPr>
          </a:p>
        </p:txBody>
      </p:sp>
      <p:sp>
        <p:nvSpPr>
          <p:cNvPr id="87" name="Прямоугольник с двумя учесеченными противолежащими углами 98"/>
          <p:cNvSpPr/>
          <p:nvPr/>
        </p:nvSpPr>
        <p:spPr>
          <a:xfrm>
            <a:off x="8023320" y="5299560"/>
            <a:ext cx="2320920" cy="885240"/>
          </a:xfrm>
          <a:prstGeom prst="snip2DiagRect">
            <a:avLst>
              <a:gd name="adj1" fmla="val 0"/>
              <a:gd name="adj2" fmla="val 7966"/>
            </a:avLst>
          </a:prstGeom>
          <a:noFill/>
          <a:ln w="9525">
            <a:solidFill>
              <a:srgbClr val="ffffff">
                <a:alpha val="47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Montserrat"/>
            </a:endParaRPr>
          </a:p>
        </p:txBody>
      </p:sp>
      <p:sp>
        <p:nvSpPr>
          <p:cNvPr id="88" name="Прямоугольник с двумя учесеченными противолежащими углами 102"/>
          <p:cNvSpPr/>
          <p:nvPr/>
        </p:nvSpPr>
        <p:spPr>
          <a:xfrm>
            <a:off x="10487160" y="5299560"/>
            <a:ext cx="1301400" cy="885240"/>
          </a:xfrm>
          <a:prstGeom prst="snip2DiagRect">
            <a:avLst>
              <a:gd name="adj1" fmla="val 0"/>
              <a:gd name="adj2" fmla="val 7966"/>
            </a:avLst>
          </a:prstGeom>
          <a:noFill/>
          <a:ln w="9525">
            <a:solidFill>
              <a:srgbClr val="ffffff">
                <a:alpha val="47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Montserrat"/>
            </a:endParaRPr>
          </a:p>
        </p:txBody>
      </p:sp>
      <p:sp>
        <p:nvSpPr>
          <p:cNvPr id="89" name="TextBox 106"/>
          <p:cNvSpPr/>
          <p:nvPr/>
        </p:nvSpPr>
        <p:spPr>
          <a:xfrm>
            <a:off x="852120" y="1257480"/>
            <a:ext cx="24840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400" spc="-1" strike="noStrike">
                <a:solidFill>
                  <a:schemeClr val="lt1"/>
                </a:solidFill>
                <a:latin typeface="Montserrat"/>
              </a:rPr>
              <a:t>1</a:t>
            </a:r>
            <a:endParaRPr b="0" lang="ru-RU" sz="1400" spc="-1" strike="noStrik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90" name="TextBox 121"/>
          <p:cNvSpPr/>
          <p:nvPr/>
        </p:nvSpPr>
        <p:spPr>
          <a:xfrm>
            <a:off x="5695560" y="1257480"/>
            <a:ext cx="28692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400" spc="-1" strike="noStrike">
                <a:solidFill>
                  <a:schemeClr val="lt1"/>
                </a:solidFill>
                <a:latin typeface="Montserrat"/>
              </a:rPr>
              <a:t>2</a:t>
            </a:r>
            <a:endParaRPr b="0" lang="ru-RU" sz="1400" spc="-1" strike="noStrik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91" name="TextBox 123"/>
          <p:cNvSpPr/>
          <p:nvPr/>
        </p:nvSpPr>
        <p:spPr>
          <a:xfrm>
            <a:off x="7855920" y="1257480"/>
            <a:ext cx="28512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400" spc="-1" strike="noStrike">
                <a:solidFill>
                  <a:schemeClr val="lt1"/>
                </a:solidFill>
                <a:latin typeface="Montserrat"/>
              </a:rPr>
              <a:t>3</a:t>
            </a:r>
            <a:endParaRPr b="0" lang="ru-RU" sz="1400" spc="-1" strike="noStrik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92" name="TextBox 124"/>
          <p:cNvSpPr/>
          <p:nvPr/>
        </p:nvSpPr>
        <p:spPr>
          <a:xfrm>
            <a:off x="10009800" y="1257480"/>
            <a:ext cx="30276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400" spc="-1" strike="noStrike">
                <a:solidFill>
                  <a:schemeClr val="lt1"/>
                </a:solidFill>
                <a:latin typeface="Montserrat"/>
              </a:rPr>
              <a:t>4</a:t>
            </a:r>
            <a:endParaRPr b="0" lang="ru-RU" sz="1400" spc="-1" strike="noStrik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93" name="TextBox 125"/>
          <p:cNvSpPr/>
          <p:nvPr/>
        </p:nvSpPr>
        <p:spPr>
          <a:xfrm>
            <a:off x="887400" y="2464200"/>
            <a:ext cx="28512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400" spc="-1" strike="noStrike">
                <a:solidFill>
                  <a:schemeClr val="lt1"/>
                </a:solidFill>
                <a:latin typeface="Montserrat"/>
              </a:rPr>
              <a:t>5</a:t>
            </a:r>
            <a:endParaRPr b="0" lang="ru-RU" sz="1400" spc="-1" strike="noStrik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94" name="TextBox 128"/>
          <p:cNvSpPr/>
          <p:nvPr/>
        </p:nvSpPr>
        <p:spPr>
          <a:xfrm>
            <a:off x="2755080" y="2450880"/>
            <a:ext cx="29340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400" spc="-1" strike="noStrike">
                <a:solidFill>
                  <a:schemeClr val="lt1"/>
                </a:solidFill>
                <a:latin typeface="Montserrat"/>
              </a:rPr>
              <a:t>6</a:t>
            </a:r>
            <a:endParaRPr b="0" lang="ru-RU" sz="1400" spc="-1" strike="noStrik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95" name="TextBox 132"/>
          <p:cNvSpPr/>
          <p:nvPr/>
        </p:nvSpPr>
        <p:spPr>
          <a:xfrm>
            <a:off x="4667400" y="2450880"/>
            <a:ext cx="29016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400" spc="-1" strike="noStrike">
                <a:solidFill>
                  <a:schemeClr val="lt1"/>
                </a:solidFill>
                <a:latin typeface="Montserrat"/>
              </a:rPr>
              <a:t>7</a:t>
            </a:r>
            <a:endParaRPr b="0" lang="ru-RU" sz="1400" spc="-1" strike="noStrik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96" name="TextBox 136"/>
          <p:cNvSpPr/>
          <p:nvPr/>
        </p:nvSpPr>
        <p:spPr>
          <a:xfrm>
            <a:off x="6453360" y="2450880"/>
            <a:ext cx="29808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400" spc="-1" strike="noStrike">
                <a:solidFill>
                  <a:schemeClr val="lt1"/>
                </a:solidFill>
                <a:latin typeface="Montserrat"/>
              </a:rPr>
              <a:t>8</a:t>
            </a:r>
            <a:endParaRPr b="0" lang="ru-RU" sz="1400" spc="-1" strike="noStrik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97" name="TextBox 144"/>
          <p:cNvSpPr/>
          <p:nvPr/>
        </p:nvSpPr>
        <p:spPr>
          <a:xfrm>
            <a:off x="7836840" y="2450880"/>
            <a:ext cx="29340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400" spc="-1" strike="noStrike">
                <a:solidFill>
                  <a:schemeClr val="lt1"/>
                </a:solidFill>
                <a:latin typeface="Montserrat"/>
              </a:rPr>
              <a:t>9</a:t>
            </a:r>
            <a:endParaRPr b="0" lang="ru-RU" sz="1400" spc="-1" strike="noStrik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98" name="TextBox 145"/>
          <p:cNvSpPr/>
          <p:nvPr/>
        </p:nvSpPr>
        <p:spPr>
          <a:xfrm>
            <a:off x="9625320" y="2450880"/>
            <a:ext cx="36720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400" spc="-1" strike="noStrike">
                <a:solidFill>
                  <a:schemeClr val="lt1"/>
                </a:solidFill>
                <a:latin typeface="Montserrat"/>
              </a:rPr>
              <a:t>10</a:t>
            </a:r>
            <a:endParaRPr b="0" lang="ru-RU" sz="1400" spc="-1" strike="noStrik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99" name="TextBox 148"/>
          <p:cNvSpPr/>
          <p:nvPr/>
        </p:nvSpPr>
        <p:spPr>
          <a:xfrm>
            <a:off x="852120" y="3783960"/>
            <a:ext cx="24840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400" spc="-1" strike="noStrike">
                <a:solidFill>
                  <a:schemeClr val="lt1"/>
                </a:solidFill>
                <a:latin typeface="Montserrat"/>
              </a:rPr>
              <a:t>1</a:t>
            </a:r>
            <a:endParaRPr b="0" lang="ru-RU" sz="1400" spc="-1" strike="noStrik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100" name="TextBox 150"/>
          <p:cNvSpPr/>
          <p:nvPr/>
        </p:nvSpPr>
        <p:spPr>
          <a:xfrm>
            <a:off x="3668760" y="3783960"/>
            <a:ext cx="28692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400" spc="-1" strike="noStrike">
                <a:solidFill>
                  <a:schemeClr val="lt1"/>
                </a:solidFill>
                <a:latin typeface="Montserrat"/>
              </a:rPr>
              <a:t>2</a:t>
            </a:r>
            <a:endParaRPr b="0" lang="ru-RU" sz="1400" spc="-1" strike="noStrik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101" name="TextBox 153"/>
          <p:cNvSpPr/>
          <p:nvPr/>
        </p:nvSpPr>
        <p:spPr>
          <a:xfrm>
            <a:off x="5829120" y="3783960"/>
            <a:ext cx="28512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400" spc="-1" strike="noStrike">
                <a:solidFill>
                  <a:schemeClr val="lt1"/>
                </a:solidFill>
                <a:latin typeface="Montserrat"/>
              </a:rPr>
              <a:t>3</a:t>
            </a:r>
            <a:endParaRPr b="0" lang="ru-RU" sz="1400" spc="-1" strike="noStrik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102" name="TextBox 156"/>
          <p:cNvSpPr/>
          <p:nvPr/>
        </p:nvSpPr>
        <p:spPr>
          <a:xfrm>
            <a:off x="7983000" y="3783960"/>
            <a:ext cx="30276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400" spc="-1" strike="noStrike">
                <a:solidFill>
                  <a:schemeClr val="lt1"/>
                </a:solidFill>
                <a:latin typeface="Montserrat"/>
              </a:rPr>
              <a:t>4</a:t>
            </a:r>
            <a:endParaRPr b="0" lang="ru-RU" sz="1400" spc="-1" strike="noStrik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103" name="TextBox 158"/>
          <p:cNvSpPr/>
          <p:nvPr/>
        </p:nvSpPr>
        <p:spPr>
          <a:xfrm>
            <a:off x="887400" y="5011200"/>
            <a:ext cx="47916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400" spc="-1" strike="noStrike">
                <a:solidFill>
                  <a:schemeClr val="lt1"/>
                </a:solidFill>
                <a:latin typeface="Montserrat"/>
              </a:rPr>
              <a:t>5, 6</a:t>
            </a:r>
            <a:endParaRPr b="0" lang="ru-RU" sz="1400" spc="-1" strike="noStrik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104" name="TextBox 161"/>
          <p:cNvSpPr/>
          <p:nvPr/>
        </p:nvSpPr>
        <p:spPr>
          <a:xfrm>
            <a:off x="3681360" y="5023800"/>
            <a:ext cx="29016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400" spc="-1" strike="noStrike">
                <a:solidFill>
                  <a:schemeClr val="lt1"/>
                </a:solidFill>
                <a:latin typeface="Montserrat"/>
              </a:rPr>
              <a:t>7</a:t>
            </a:r>
            <a:endParaRPr b="0" lang="ru-RU" sz="1400" spc="-1" strike="noStrik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105" name="TextBox 163"/>
          <p:cNvSpPr/>
          <p:nvPr/>
        </p:nvSpPr>
        <p:spPr>
          <a:xfrm>
            <a:off x="5547960" y="5023800"/>
            <a:ext cx="29808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400" spc="-1" strike="noStrike">
                <a:solidFill>
                  <a:schemeClr val="lt1"/>
                </a:solidFill>
                <a:latin typeface="Montserrat"/>
              </a:rPr>
              <a:t>8</a:t>
            </a:r>
            <a:endParaRPr b="0" lang="ru-RU" sz="1400" spc="-1" strike="noStrik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106" name="TextBox 170"/>
          <p:cNvSpPr/>
          <p:nvPr/>
        </p:nvSpPr>
        <p:spPr>
          <a:xfrm>
            <a:off x="8033400" y="5023800"/>
            <a:ext cx="29340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400" spc="-1" strike="noStrike">
                <a:solidFill>
                  <a:schemeClr val="lt1"/>
                </a:solidFill>
                <a:latin typeface="Montserrat"/>
              </a:rPr>
              <a:t>9</a:t>
            </a:r>
            <a:endParaRPr b="0" lang="ru-RU" sz="1400" spc="-1" strike="noStrik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107" name="TextBox 171"/>
          <p:cNvSpPr/>
          <p:nvPr/>
        </p:nvSpPr>
        <p:spPr>
          <a:xfrm>
            <a:off x="10485000" y="5008320"/>
            <a:ext cx="36720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400" spc="-1" strike="noStrike">
                <a:solidFill>
                  <a:schemeClr val="lt1"/>
                </a:solidFill>
                <a:latin typeface="Montserrat"/>
              </a:rPr>
              <a:t>10</a:t>
            </a:r>
            <a:endParaRPr b="0" lang="ru-RU" sz="1400" spc="-1" strike="noStrike">
              <a:solidFill>
                <a:srgbClr val="ffffff"/>
              </a:solidFill>
              <a:latin typeface="Open Sans"/>
            </a:endParaRPr>
          </a:p>
        </p:txBody>
      </p:sp>
      <p:pic>
        <p:nvPicPr>
          <p:cNvPr id="108" name="Рисунок 176" descr=""/>
          <p:cNvPicPr/>
          <p:nvPr/>
        </p:nvPicPr>
        <p:blipFill>
          <a:blip r:embed="rId22"/>
          <a:stretch/>
        </p:blipFill>
        <p:spPr>
          <a:xfrm>
            <a:off x="3223800" y="1872360"/>
            <a:ext cx="2174400" cy="284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Прямоугольник с одним усеченным углом 5"/>
          <p:cNvSpPr/>
          <p:nvPr/>
        </p:nvSpPr>
        <p:spPr>
          <a:xfrm>
            <a:off x="811440" y="2177280"/>
            <a:ext cx="5743800" cy="1558080"/>
          </a:xfrm>
          <a:prstGeom prst="snip1Rect">
            <a:avLst>
              <a:gd name="adj" fmla="val 16667"/>
            </a:avLst>
          </a:prstGeom>
          <a:noFill/>
          <a:ln w="19050">
            <a:solidFill>
              <a:srgbClr val="ffffff">
                <a:alpha val="47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endParaRPr b="1" lang="ru-RU" sz="1200" spc="-1" strike="noStrike">
              <a:solidFill>
                <a:schemeClr val="accent2"/>
              </a:solidFill>
              <a:latin typeface="Montserrat"/>
            </a:endParaRPr>
          </a:p>
        </p:txBody>
      </p:sp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0" y="4323600"/>
            <a:ext cx="8930160" cy="826560"/>
          </a:xfrm>
          <a:prstGeom prst="rect">
            <a:avLst/>
          </a:prstGeom>
          <a:solidFill>
            <a:schemeClr val="lt1">
              <a:alpha val="20000"/>
            </a:schemeClr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57888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2800" spc="-1" strike="noStrike">
                <a:solidFill>
                  <a:schemeClr val="lt1">
                    <a:lumMod val="95000"/>
                  </a:schemeClr>
                </a:solidFill>
                <a:latin typeface="Montserrat"/>
              </a:rPr>
              <a:t>Команда №44 Перепечка</a:t>
            </a:r>
            <a:endParaRPr b="0" lang="ru-RU" sz="2800" spc="-1" strike="noStrike">
              <a:solidFill>
                <a:schemeClr val="dk1"/>
              </a:solidFill>
              <a:latin typeface="Montserrat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0" y="5149800"/>
            <a:ext cx="8930160" cy="756720"/>
          </a:xfrm>
          <a:prstGeom prst="rect">
            <a:avLst/>
          </a:prstGeom>
          <a:solidFill>
            <a:schemeClr val="lt1">
              <a:alpha val="20000"/>
            </a:schemeClr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578880">
              <a:lnSpc>
                <a:spcPct val="90000"/>
              </a:lnSpc>
              <a:spcBef>
                <a:spcPts val="632"/>
              </a:spcBef>
              <a:buNone/>
              <a:tabLst>
                <a:tab algn="l" pos="0"/>
              </a:tabLst>
            </a:pPr>
            <a:r>
              <a:rPr b="0" lang="ru-RU" sz="1800" spc="-1" strike="noStrike">
                <a:solidFill>
                  <a:schemeClr val="lt1">
                    <a:lumMod val="95000"/>
                  </a:schemeClr>
                </a:solidFill>
                <a:latin typeface="Montserrat"/>
              </a:rPr>
              <a:t>Задача 10 Система определения координат объектов по фотографиям, анализ фотоматериалов и метаданных</a:t>
            </a:r>
            <a:endParaRPr b="0" lang="ru-RU" sz="1800" spc="-1" strike="noStrike">
              <a:solidFill>
                <a:schemeClr val="lt1">
                  <a:lumMod val="95000"/>
                </a:schemeClr>
              </a:solidFill>
              <a:latin typeface="Montserrat"/>
            </a:endParaRPr>
          </a:p>
        </p:txBody>
      </p:sp>
      <p:pic>
        <p:nvPicPr>
          <p:cNvPr id="112" name="Рисунок 6" descr="Изображение выглядит как текст, Шрифт, Графика, символ&#10;&#10;Содержимое, созданное искусственным интеллектом, может быть неверным."/>
          <p:cNvPicPr/>
          <p:nvPr/>
        </p:nvPicPr>
        <p:blipFill>
          <a:blip r:embed="rId1"/>
          <a:stretch/>
        </p:blipFill>
        <p:spPr>
          <a:xfrm>
            <a:off x="985680" y="2340000"/>
            <a:ext cx="5314320" cy="1225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Прямоугольник с одним усеченным углом 2"/>
          <p:cNvSpPr/>
          <p:nvPr/>
        </p:nvSpPr>
        <p:spPr>
          <a:xfrm>
            <a:off x="6113160" y="1015920"/>
            <a:ext cx="5743800" cy="2412720"/>
          </a:xfrm>
          <a:prstGeom prst="snip1Rect">
            <a:avLst>
              <a:gd name="adj" fmla="val 16667"/>
            </a:avLst>
          </a:prstGeom>
          <a:noFill/>
          <a:ln w="19050">
            <a:solidFill>
              <a:srgbClr val="ffffff">
                <a:alpha val="47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endParaRPr b="1" lang="ru-RU" sz="1800" spc="-1" strike="noStrike">
              <a:solidFill>
                <a:schemeClr val="accent2"/>
              </a:solidFill>
              <a:latin typeface="Montserrat"/>
            </a:endParaRPr>
          </a:p>
        </p:txBody>
      </p:sp>
      <p:sp>
        <p:nvSpPr>
          <p:cNvPr id="114" name="Прямоугольник с двумя учесеченными противолежащими углами 3"/>
          <p:cNvSpPr/>
          <p:nvPr/>
        </p:nvSpPr>
        <p:spPr>
          <a:xfrm>
            <a:off x="371160" y="2799000"/>
            <a:ext cx="5364000" cy="1342800"/>
          </a:xfrm>
          <a:prstGeom prst="snip2DiagRect">
            <a:avLst>
              <a:gd name="adj1" fmla="val 0"/>
              <a:gd name="adj2" fmla="val 7966"/>
            </a:avLst>
          </a:prstGeom>
          <a:noFill/>
          <a:ln w="19050">
            <a:solidFill>
              <a:srgbClr val="ffffff">
                <a:alpha val="47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endParaRPr b="1" lang="ru-RU" sz="1800" spc="-1" strike="noStrike">
              <a:solidFill>
                <a:schemeClr val="accent2"/>
              </a:solidFill>
              <a:latin typeface="Montserrat"/>
            </a:endParaRPr>
          </a:p>
        </p:txBody>
      </p:sp>
      <p:sp>
        <p:nvSpPr>
          <p:cNvPr id="115" name="Текст 8"/>
          <p:cNvSpPr/>
          <p:nvPr/>
        </p:nvSpPr>
        <p:spPr>
          <a:xfrm>
            <a:off x="1194840" y="3401640"/>
            <a:ext cx="3716640" cy="51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86816" lnSpcReduction="10000"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2f2f2"/>
              </a:buClr>
              <a:buFont typeface="Arial"/>
              <a:buChar char="•"/>
            </a:pPr>
            <a:r>
              <a:rPr b="0" lang="ru-RU" sz="1400" spc="-1" strike="noStrike">
                <a:solidFill>
                  <a:schemeClr val="lt1">
                    <a:lumMod val="95000"/>
                  </a:schemeClr>
                </a:solidFill>
                <a:latin typeface="Montserrat"/>
              </a:rPr>
              <a:t>Задача 10 Система определения координат объектов по фотографиям, анализ фотоматериалов и метаданных</a:t>
            </a:r>
            <a:endParaRPr b="0" lang="ru-RU" sz="1400" spc="-1" strike="noStrik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116" name="Текст 8"/>
          <p:cNvSpPr/>
          <p:nvPr/>
        </p:nvSpPr>
        <p:spPr>
          <a:xfrm>
            <a:off x="1558440" y="2996280"/>
            <a:ext cx="298980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algn="ctr" defTabSz="578880">
              <a:lnSpc>
                <a:spcPct val="90000"/>
              </a:lnSpc>
              <a:spcBef>
                <a:spcPts val="632"/>
              </a:spcBef>
              <a:tabLst>
                <a:tab algn="l" pos="0"/>
              </a:tabLst>
            </a:pPr>
            <a:r>
              <a:rPr b="1" lang="ru-RU" sz="1400" spc="-1" strike="noStrike">
                <a:solidFill>
                  <a:schemeClr val="accent2"/>
                </a:solidFill>
                <a:latin typeface="Montserrat"/>
              </a:rPr>
              <a:t>Наименование задачи:</a:t>
            </a:r>
            <a:endParaRPr b="0" lang="ru-RU" sz="1400" spc="-1" strike="noStrik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117" name="Прямоугольник с двумя учесеченными противолежащими углами 6"/>
          <p:cNvSpPr/>
          <p:nvPr/>
        </p:nvSpPr>
        <p:spPr>
          <a:xfrm>
            <a:off x="371160" y="4336200"/>
            <a:ext cx="5364000" cy="1864080"/>
          </a:xfrm>
          <a:prstGeom prst="snip2DiagRect">
            <a:avLst>
              <a:gd name="adj1" fmla="val 0"/>
              <a:gd name="adj2" fmla="val 5972"/>
            </a:avLst>
          </a:prstGeom>
          <a:noFill/>
          <a:ln w="19050">
            <a:solidFill>
              <a:srgbClr val="ffffff">
                <a:alpha val="47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endParaRPr b="1" lang="ru-RU" sz="1800" spc="-1" strike="noStrike">
              <a:solidFill>
                <a:schemeClr val="accent2"/>
              </a:solidFill>
              <a:latin typeface="Montserrat"/>
            </a:endParaRPr>
          </a:p>
        </p:txBody>
      </p:sp>
      <p:sp>
        <p:nvSpPr>
          <p:cNvPr id="118" name="Текст 8"/>
          <p:cNvSpPr/>
          <p:nvPr/>
        </p:nvSpPr>
        <p:spPr>
          <a:xfrm>
            <a:off x="580680" y="4950000"/>
            <a:ext cx="4945320" cy="107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80696" lnSpcReduction="10000"/>
          </a:bodyPr>
          <a:p>
            <a:pPr algn="ctr" defTabSz="578880">
              <a:lnSpc>
                <a:spcPct val="90000"/>
              </a:lnSpc>
              <a:spcBef>
                <a:spcPts val="632"/>
              </a:spcBef>
              <a:tabLst>
                <a:tab algn="l" pos="0"/>
              </a:tabLst>
            </a:pPr>
            <a:r>
              <a:rPr b="0" lang="ru-RU" sz="1400" spc="-1" strike="noStrike">
                <a:solidFill>
                  <a:schemeClr val="lt1">
                    <a:lumMod val="95000"/>
                  </a:schemeClr>
                </a:solidFill>
                <a:latin typeface="Montserrat"/>
              </a:rPr>
              <a:t>Цель проекта Разработать алгоритм, который по скриншотам с метаданными из ИНС, а также по фотографиям сможет определить их географические координаты и адреса в системе WGS 84.</a:t>
            </a:r>
            <a:endParaRPr b="0" lang="ru-RU" sz="1400" spc="-1" strike="noStrike">
              <a:solidFill>
                <a:srgbClr val="ffffff"/>
              </a:solidFill>
              <a:latin typeface="Open Sans"/>
            </a:endParaRPr>
          </a:p>
          <a:p>
            <a:pPr algn="ctr" defTabSz="578880">
              <a:lnSpc>
                <a:spcPct val="90000"/>
              </a:lnSpc>
              <a:spcBef>
                <a:spcPts val="632"/>
              </a:spcBef>
              <a:tabLst>
                <a:tab algn="l" pos="0"/>
              </a:tabLst>
            </a:pPr>
            <a:r>
              <a:rPr b="0" lang="ru-RU" sz="1400" spc="-1" strike="noStrike">
                <a:solidFill>
                  <a:schemeClr val="lt1">
                    <a:lumMod val="95000"/>
                  </a:schemeClr>
                </a:solidFill>
                <a:latin typeface="Montserrat"/>
              </a:rPr>
              <a:t>Использовали на сколько то процентов наш мозг </a:t>
            </a:r>
            <a:endParaRPr b="0" lang="ru-RU" sz="1400" spc="-1" strike="noStrike">
              <a:solidFill>
                <a:srgbClr val="ffffff"/>
              </a:solidFill>
              <a:latin typeface="Open Sans"/>
            </a:endParaRPr>
          </a:p>
          <a:p>
            <a:pPr algn="ctr" defTabSz="578880">
              <a:lnSpc>
                <a:spcPct val="90000"/>
              </a:lnSpc>
              <a:spcBef>
                <a:spcPts val="632"/>
              </a:spcBef>
              <a:tabLst>
                <a:tab algn="l" pos="0"/>
              </a:tabLst>
            </a:pPr>
            <a:r>
              <a:rPr b="0" lang="ru-RU" sz="1400" spc="-1" strike="noStrike">
                <a:solidFill>
                  <a:schemeClr val="lt1">
                    <a:lumMod val="95000"/>
                  </a:schemeClr>
                </a:solidFill>
                <a:latin typeface="Montserrat"/>
              </a:rPr>
              <a:t>Решение уникальное, так как делали мы</a:t>
            </a:r>
            <a:endParaRPr b="0" lang="ru-RU" sz="1400" spc="-1" strike="noStrike">
              <a:solidFill>
                <a:srgbClr val="ffffff"/>
              </a:solidFill>
              <a:latin typeface="Open Sans"/>
            </a:endParaRPr>
          </a:p>
          <a:p>
            <a:pPr algn="ctr" defTabSz="578880">
              <a:lnSpc>
                <a:spcPct val="90000"/>
              </a:lnSpc>
              <a:spcBef>
                <a:spcPts val="632"/>
              </a:spcBef>
              <a:tabLst>
                <a:tab algn="l" pos="0"/>
              </a:tabLst>
            </a:pPr>
            <a:endParaRPr b="0" lang="ru-RU" sz="1400" spc="-1" strike="noStrik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119" name="Текст 8"/>
          <p:cNvSpPr/>
          <p:nvPr/>
        </p:nvSpPr>
        <p:spPr>
          <a:xfrm>
            <a:off x="1558440" y="4544640"/>
            <a:ext cx="298980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algn="ctr" defTabSz="578880">
              <a:lnSpc>
                <a:spcPct val="90000"/>
              </a:lnSpc>
              <a:spcBef>
                <a:spcPts val="632"/>
              </a:spcBef>
              <a:tabLst>
                <a:tab algn="l" pos="0"/>
              </a:tabLst>
            </a:pPr>
            <a:r>
              <a:rPr b="1" lang="ru-RU" sz="1400" spc="-1" strike="noStrike">
                <a:solidFill>
                  <a:schemeClr val="accent2"/>
                </a:solidFill>
                <a:latin typeface="Montserrat"/>
              </a:rPr>
              <a:t>Описание решения:</a:t>
            </a:r>
            <a:endParaRPr b="0" lang="ru-RU" sz="1400" spc="-1" strike="noStrik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120" name="Прямоугольник с двумя учесеченными противолежащими углами 9"/>
          <p:cNvSpPr/>
          <p:nvPr/>
        </p:nvSpPr>
        <p:spPr>
          <a:xfrm>
            <a:off x="6095880" y="3619080"/>
            <a:ext cx="5760720" cy="2581200"/>
          </a:xfrm>
          <a:prstGeom prst="snip2DiagRect">
            <a:avLst>
              <a:gd name="adj1" fmla="val 0"/>
              <a:gd name="adj2" fmla="val 5972"/>
            </a:avLst>
          </a:prstGeom>
          <a:noFill/>
          <a:ln w="19050">
            <a:solidFill>
              <a:srgbClr val="ffffff">
                <a:alpha val="47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endParaRPr b="1" lang="ru-RU" sz="1800" spc="-1" strike="noStrike">
              <a:solidFill>
                <a:schemeClr val="accent2"/>
              </a:solidFill>
              <a:latin typeface="Montserrat"/>
            </a:endParaRPr>
          </a:p>
        </p:txBody>
      </p:sp>
      <p:sp>
        <p:nvSpPr>
          <p:cNvPr id="121" name="Текст 8"/>
          <p:cNvSpPr/>
          <p:nvPr/>
        </p:nvSpPr>
        <p:spPr>
          <a:xfrm>
            <a:off x="6474960" y="4375080"/>
            <a:ext cx="4945320" cy="107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algn="ctr" defTabSz="578880">
              <a:lnSpc>
                <a:spcPct val="90000"/>
              </a:lnSpc>
              <a:spcBef>
                <a:spcPts val="632"/>
              </a:spcBef>
              <a:tabLst>
                <a:tab algn="l" pos="0"/>
              </a:tabLst>
            </a:pPr>
            <a:r>
              <a:rPr b="0" lang="ru-RU" sz="1400" spc="-1" strike="noStrike">
                <a:solidFill>
                  <a:schemeClr val="lt1">
                    <a:lumMod val="95000"/>
                  </a:schemeClr>
                </a:solidFill>
                <a:latin typeface="Montserrat"/>
              </a:rPr>
              <a:t>На самом деле развивать этот проект можно еще очень долго, чем мы и планируем заняться. Мы может быть прикрепим из тз пункты которые выполнены не до конца и соответственно в первую очередь доделаем эти пункты.</a:t>
            </a:r>
            <a:endParaRPr b="0" lang="ru-RU" sz="1400" spc="-1" strike="noStrik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122" name="Текст 8"/>
          <p:cNvSpPr/>
          <p:nvPr/>
        </p:nvSpPr>
        <p:spPr>
          <a:xfrm>
            <a:off x="6163560" y="3846240"/>
            <a:ext cx="562932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algn="ctr" defTabSz="578880">
              <a:lnSpc>
                <a:spcPct val="90000"/>
              </a:lnSpc>
              <a:spcBef>
                <a:spcPts val="632"/>
              </a:spcBef>
              <a:tabLst>
                <a:tab algn="l" pos="0"/>
              </a:tabLst>
            </a:pPr>
            <a:r>
              <a:rPr b="1" lang="ru-RU" sz="1400" spc="-1" strike="noStrike">
                <a:solidFill>
                  <a:schemeClr val="accent2"/>
                </a:solidFill>
                <a:latin typeface="Montserrat"/>
              </a:rPr>
              <a:t>Как вы планируете дальше использовать </a:t>
            </a:r>
            <a:br>
              <a:rPr sz="1400"/>
            </a:br>
            <a:r>
              <a:rPr b="1" lang="ru-RU" sz="1400" spc="-1" strike="noStrike">
                <a:solidFill>
                  <a:schemeClr val="accent2"/>
                </a:solidFill>
                <a:latin typeface="Montserrat"/>
              </a:rPr>
              <a:t>или развивать ваше решение:</a:t>
            </a:r>
            <a:endParaRPr b="0" lang="ru-RU" sz="1400" spc="-1" strike="noStrik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123" name="Прямоугольник с двумя учесеченными противолежащими углами 12"/>
          <p:cNvSpPr/>
          <p:nvPr/>
        </p:nvSpPr>
        <p:spPr>
          <a:xfrm>
            <a:off x="371160" y="1028160"/>
            <a:ext cx="5364000" cy="1576440"/>
          </a:xfrm>
          <a:prstGeom prst="snip2DiagRect">
            <a:avLst>
              <a:gd name="adj1" fmla="val 0"/>
              <a:gd name="adj2" fmla="val 7966"/>
            </a:avLst>
          </a:prstGeom>
          <a:noFill/>
          <a:ln w="19050">
            <a:solidFill>
              <a:srgbClr val="ffffff">
                <a:alpha val="47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endParaRPr b="1" lang="ru-RU" sz="1800" spc="-1" strike="noStrike">
              <a:solidFill>
                <a:schemeClr val="accent2"/>
              </a:solidFill>
              <a:latin typeface="Montserrat"/>
            </a:endParaRPr>
          </a:p>
        </p:txBody>
      </p:sp>
      <p:sp>
        <p:nvSpPr>
          <p:cNvPr id="124" name="Текст 8"/>
          <p:cNvSpPr/>
          <p:nvPr/>
        </p:nvSpPr>
        <p:spPr>
          <a:xfrm>
            <a:off x="702720" y="1495800"/>
            <a:ext cx="4348440" cy="101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b="0" lang="ru-RU" sz="1400" spc="-1" strike="noStrike">
                <a:solidFill>
                  <a:schemeClr val="lt1">
                    <a:lumMod val="95000"/>
                  </a:schemeClr>
                </a:solidFill>
                <a:latin typeface="Montserrat"/>
              </a:rPr>
              <a:t>Город Ижевск</a:t>
            </a:r>
            <a:endParaRPr b="0" lang="ru-RU" sz="1400" spc="-1" strike="noStrike">
              <a:solidFill>
                <a:srgbClr val="ffffff"/>
              </a:solidFill>
              <a:latin typeface="Open Sans"/>
            </a:endParaRPr>
          </a:p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b="0" lang="ru-RU" sz="1400" spc="-1" strike="noStrike">
                <a:solidFill>
                  <a:schemeClr val="lt1">
                    <a:lumMod val="95000"/>
                  </a:schemeClr>
                </a:solidFill>
                <a:latin typeface="Montserrat"/>
              </a:rPr>
              <a:t>Количество человек 5</a:t>
            </a:r>
            <a:endParaRPr b="0" lang="ru-RU" sz="1400" spc="-1" strike="noStrike">
              <a:solidFill>
                <a:srgbClr val="ffffff"/>
              </a:solidFill>
              <a:latin typeface="Open Sans"/>
            </a:endParaRPr>
          </a:p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b="0" lang="ru-RU" sz="1400" spc="-1" strike="noStrike">
                <a:solidFill>
                  <a:schemeClr val="lt1">
                    <a:lumMod val="95000"/>
                  </a:schemeClr>
                </a:solidFill>
                <a:latin typeface="Montserrat"/>
              </a:rPr>
              <a:t>Капитан команды Сафронов</a:t>
            </a:r>
            <a:endParaRPr b="0" lang="ru-RU" sz="1400" spc="-1" strike="noStrik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125" name="Текст 8"/>
          <p:cNvSpPr/>
          <p:nvPr/>
        </p:nvSpPr>
        <p:spPr>
          <a:xfrm>
            <a:off x="1558440" y="1179360"/>
            <a:ext cx="298980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algn="ctr" defTabSz="578880">
              <a:lnSpc>
                <a:spcPct val="90000"/>
              </a:lnSpc>
              <a:spcBef>
                <a:spcPts val="632"/>
              </a:spcBef>
              <a:tabLst>
                <a:tab algn="l" pos="0"/>
              </a:tabLst>
            </a:pPr>
            <a:r>
              <a:rPr b="1" lang="ru-RU" sz="1400" spc="-1" strike="noStrike">
                <a:solidFill>
                  <a:schemeClr val="accent2"/>
                </a:solidFill>
                <a:latin typeface="Montserrat"/>
              </a:rPr>
              <a:t>О команде</a:t>
            </a:r>
            <a:endParaRPr b="0" lang="ru-RU" sz="1400" spc="-1" strike="noStrik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371160" y="449640"/>
            <a:ext cx="9862200" cy="37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578880">
              <a:lnSpc>
                <a:spcPct val="90000"/>
              </a:lnSpc>
              <a:buNone/>
            </a:pPr>
            <a:r>
              <a:rPr b="1" lang="ru-RU" sz="2000" spc="-1" strike="noStrike">
                <a:solidFill>
                  <a:schemeClr val="lt1">
                    <a:lumMod val="95000"/>
                  </a:schemeClr>
                </a:solidFill>
                <a:latin typeface="Montserrat"/>
              </a:rPr>
              <a:t>Команда №44 Перепечка</a:t>
            </a:r>
            <a:endParaRPr b="0" lang="ru-RU" sz="2000" spc="-1" strike="noStrike">
              <a:solidFill>
                <a:schemeClr val="dk1"/>
              </a:solidFill>
              <a:latin typeface="Montserrat"/>
            </a:endParaRPr>
          </a:p>
        </p:txBody>
      </p:sp>
      <p:pic>
        <p:nvPicPr>
          <p:cNvPr id="127" name="Рисунок 21" descr=""/>
          <p:cNvPicPr/>
          <p:nvPr/>
        </p:nvPicPr>
        <p:blipFill>
          <a:blip r:embed="rId1"/>
          <a:srcRect l="0" t="14873" r="0" b="14873"/>
          <a:stretch/>
        </p:blipFill>
        <p:spPr>
          <a:xfrm>
            <a:off x="6300000" y="1080000"/>
            <a:ext cx="5356440" cy="2223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Прямоугольник с двумя учесеченными противолежащими углами 18"/>
          <p:cNvSpPr/>
          <p:nvPr/>
        </p:nvSpPr>
        <p:spPr>
          <a:xfrm>
            <a:off x="736200" y="3461760"/>
            <a:ext cx="1979640" cy="2378520"/>
          </a:xfrm>
          <a:prstGeom prst="snip2DiagRect">
            <a:avLst>
              <a:gd name="adj1" fmla="val 0"/>
              <a:gd name="adj2" fmla="val 7966"/>
            </a:avLst>
          </a:prstGeom>
          <a:noFill/>
          <a:ln w="19050">
            <a:solidFill>
              <a:srgbClr val="ffffff">
                <a:alpha val="47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1" lang="ru-RU" sz="1800" spc="-1" strike="noStrike">
                <a:solidFill>
                  <a:schemeClr val="accent2"/>
                </a:solidFill>
                <a:latin typeface="Montserrat"/>
              </a:rPr>
              <a:t>Артур Мухаметзянов</a:t>
            </a:r>
            <a:endParaRPr b="0" lang="ru-RU" sz="1800" spc="-1" strike="noStrike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29" name="Прямоугольник с двумя учесеченными противолежащими углами 19"/>
          <p:cNvSpPr/>
          <p:nvPr/>
        </p:nvSpPr>
        <p:spPr>
          <a:xfrm>
            <a:off x="2937600" y="3461760"/>
            <a:ext cx="1979640" cy="2378520"/>
          </a:xfrm>
          <a:prstGeom prst="snip2DiagRect">
            <a:avLst>
              <a:gd name="adj1" fmla="val 0"/>
              <a:gd name="adj2" fmla="val 7966"/>
            </a:avLst>
          </a:prstGeom>
          <a:noFill/>
          <a:ln w="19050">
            <a:solidFill>
              <a:srgbClr val="ffffff">
                <a:alpha val="47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1" lang="ru-RU" sz="1800" spc="-1" strike="noStrike">
                <a:solidFill>
                  <a:schemeClr val="accent2"/>
                </a:solidFill>
                <a:latin typeface="Montserrat"/>
              </a:rPr>
              <a:t>Данил Кутергин</a:t>
            </a:r>
            <a:endParaRPr b="0" lang="ru-RU" sz="1800" spc="-1" strike="noStrike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30" name="Прямоугольник с двумя учесеченными противолежащими углами 20"/>
          <p:cNvSpPr/>
          <p:nvPr/>
        </p:nvSpPr>
        <p:spPr>
          <a:xfrm>
            <a:off x="5139000" y="3461760"/>
            <a:ext cx="1979640" cy="2378520"/>
          </a:xfrm>
          <a:prstGeom prst="snip2DiagRect">
            <a:avLst>
              <a:gd name="adj1" fmla="val 0"/>
              <a:gd name="adj2" fmla="val 7966"/>
            </a:avLst>
          </a:prstGeom>
          <a:noFill/>
          <a:ln w="19050">
            <a:solidFill>
              <a:srgbClr val="ffffff">
                <a:alpha val="47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1" lang="ru-RU" sz="1800" spc="-1" strike="noStrike">
                <a:solidFill>
                  <a:schemeClr val="accent2"/>
                </a:solidFill>
                <a:latin typeface="Montserrat"/>
              </a:rPr>
              <a:t>Александр Сафронов</a:t>
            </a:r>
            <a:endParaRPr b="0" lang="ru-RU" sz="1800" spc="-1" strike="noStrike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31" name="Прямоугольник с двумя учесеченными противолежащими углами 21"/>
          <p:cNvSpPr/>
          <p:nvPr/>
        </p:nvSpPr>
        <p:spPr>
          <a:xfrm>
            <a:off x="7340760" y="3461760"/>
            <a:ext cx="1979640" cy="2378520"/>
          </a:xfrm>
          <a:prstGeom prst="snip2DiagRect">
            <a:avLst>
              <a:gd name="adj1" fmla="val 0"/>
              <a:gd name="adj2" fmla="val 7966"/>
            </a:avLst>
          </a:prstGeom>
          <a:noFill/>
          <a:ln w="19050">
            <a:solidFill>
              <a:srgbClr val="ffffff">
                <a:alpha val="47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1" lang="ru-RU" sz="1800" spc="-1" strike="noStrike">
                <a:solidFill>
                  <a:schemeClr val="accent2"/>
                </a:solidFill>
                <a:latin typeface="Montserrat"/>
              </a:rPr>
              <a:t>Максим Фролов</a:t>
            </a:r>
            <a:endParaRPr b="0" lang="ru-RU" sz="1800" spc="-1" strike="noStrike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32" name="Прямоугольник с двумя учесеченными противолежащими углами 22"/>
          <p:cNvSpPr/>
          <p:nvPr/>
        </p:nvSpPr>
        <p:spPr>
          <a:xfrm>
            <a:off x="9542160" y="3461760"/>
            <a:ext cx="1979640" cy="2378520"/>
          </a:xfrm>
          <a:prstGeom prst="snip2DiagRect">
            <a:avLst>
              <a:gd name="adj1" fmla="val 0"/>
              <a:gd name="adj2" fmla="val 7966"/>
            </a:avLst>
          </a:prstGeom>
          <a:noFill/>
          <a:ln w="19050">
            <a:solidFill>
              <a:srgbClr val="ffffff">
                <a:alpha val="47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1" lang="ru-RU" sz="1800" spc="-1" strike="noStrike">
                <a:solidFill>
                  <a:schemeClr val="accent2"/>
                </a:solidFill>
                <a:latin typeface="Montserrat"/>
              </a:rPr>
              <a:t>Анастасия Шамшурина</a:t>
            </a:r>
            <a:endParaRPr b="0" lang="ru-RU" sz="1800" spc="-1" strike="noStrike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33" name="Прямоугольник с одним усеченным углом 15"/>
          <p:cNvSpPr/>
          <p:nvPr/>
        </p:nvSpPr>
        <p:spPr>
          <a:xfrm>
            <a:off x="9542160" y="1332720"/>
            <a:ext cx="1979640" cy="1814400"/>
          </a:xfrm>
          <a:prstGeom prst="snip1Rect">
            <a:avLst>
              <a:gd name="adj" fmla="val 16667"/>
            </a:avLst>
          </a:prstGeom>
          <a:noFill/>
          <a:ln w="19050">
            <a:solidFill>
              <a:srgbClr val="ffffff">
                <a:alpha val="47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endParaRPr b="1" lang="ru-RU" sz="1800" spc="-1" strike="noStrike">
              <a:solidFill>
                <a:schemeClr val="accent2"/>
              </a:solidFill>
              <a:latin typeface="Montserrat"/>
            </a:endParaRPr>
          </a:p>
        </p:txBody>
      </p:sp>
      <p:sp>
        <p:nvSpPr>
          <p:cNvPr id="134" name="Прямоугольник с одним усеченным углом 13"/>
          <p:cNvSpPr/>
          <p:nvPr/>
        </p:nvSpPr>
        <p:spPr>
          <a:xfrm>
            <a:off x="7340760" y="1332720"/>
            <a:ext cx="1979640" cy="1814400"/>
          </a:xfrm>
          <a:prstGeom prst="snip1Rect">
            <a:avLst>
              <a:gd name="adj" fmla="val 16667"/>
            </a:avLst>
          </a:prstGeom>
          <a:noFill/>
          <a:ln w="19050">
            <a:solidFill>
              <a:srgbClr val="ffffff">
                <a:alpha val="47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endParaRPr b="1" lang="ru-RU" sz="1800" spc="-1" strike="noStrike">
              <a:solidFill>
                <a:schemeClr val="accent2"/>
              </a:solidFill>
              <a:latin typeface="Montserrat"/>
            </a:endParaRPr>
          </a:p>
        </p:txBody>
      </p:sp>
      <p:sp>
        <p:nvSpPr>
          <p:cNvPr id="135" name="Прямоугольник с одним усеченным углом 11"/>
          <p:cNvSpPr/>
          <p:nvPr/>
        </p:nvSpPr>
        <p:spPr>
          <a:xfrm>
            <a:off x="5139000" y="1332720"/>
            <a:ext cx="1979640" cy="1814400"/>
          </a:xfrm>
          <a:prstGeom prst="snip1Rect">
            <a:avLst>
              <a:gd name="adj" fmla="val 16667"/>
            </a:avLst>
          </a:prstGeom>
          <a:noFill/>
          <a:ln w="19050">
            <a:solidFill>
              <a:srgbClr val="ffffff">
                <a:alpha val="47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endParaRPr b="1" lang="ru-RU" sz="1800" spc="-1" strike="noStrike">
              <a:solidFill>
                <a:schemeClr val="accent2"/>
              </a:solidFill>
              <a:latin typeface="Montserrat"/>
            </a:endParaRPr>
          </a:p>
        </p:txBody>
      </p:sp>
      <p:sp>
        <p:nvSpPr>
          <p:cNvPr id="136" name="Прямоугольник с одним усеченным углом 7"/>
          <p:cNvSpPr/>
          <p:nvPr/>
        </p:nvSpPr>
        <p:spPr>
          <a:xfrm>
            <a:off x="736200" y="1332720"/>
            <a:ext cx="1979640" cy="1814400"/>
          </a:xfrm>
          <a:prstGeom prst="snip1Rect">
            <a:avLst>
              <a:gd name="adj" fmla="val 16667"/>
            </a:avLst>
          </a:prstGeom>
          <a:noFill/>
          <a:ln w="19050">
            <a:solidFill>
              <a:srgbClr val="ffffff">
                <a:alpha val="47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endParaRPr b="1" lang="ru-RU" sz="1800" spc="-1" strike="noStrike">
              <a:solidFill>
                <a:schemeClr val="accent2"/>
              </a:solidFill>
              <a:latin typeface="Montserrat"/>
            </a:endParaRPr>
          </a:p>
        </p:txBody>
      </p:sp>
      <p:sp>
        <p:nvSpPr>
          <p:cNvPr id="137" name="Прямоугольник с одним усеченным углом 9"/>
          <p:cNvSpPr/>
          <p:nvPr/>
        </p:nvSpPr>
        <p:spPr>
          <a:xfrm>
            <a:off x="2937600" y="1332720"/>
            <a:ext cx="1979640" cy="1814400"/>
          </a:xfrm>
          <a:prstGeom prst="snip1Rect">
            <a:avLst>
              <a:gd name="adj" fmla="val 16667"/>
            </a:avLst>
          </a:prstGeom>
          <a:noFill/>
          <a:ln w="19050">
            <a:solidFill>
              <a:srgbClr val="ffffff">
                <a:alpha val="47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endParaRPr b="1" lang="ru-RU" sz="1800" spc="-1" strike="noStrike">
              <a:solidFill>
                <a:schemeClr val="accent2"/>
              </a:solidFill>
              <a:latin typeface="Montserrat"/>
            </a:endParaRPr>
          </a:p>
        </p:txBody>
      </p:sp>
      <p:pic>
        <p:nvPicPr>
          <p:cNvPr id="138" name="Рисунок 1" descr="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/>
        </p:nvPicPr>
        <p:blipFill>
          <a:blip r:embed="rId2"/>
          <a:srcRect l="-90573" t="-106440" r="-90573" b="-106440"/>
          <a:stretch/>
        </p:blipFill>
        <p:spPr>
          <a:xfrm>
            <a:off x="936720" y="1522080"/>
            <a:ext cx="1535760" cy="1439640"/>
          </a:xfrm>
          <a:prstGeom prst="rect">
            <a:avLst/>
          </a:prstGeom>
          <a:ln w="0">
            <a:noFill/>
          </a:ln>
        </p:spPr>
      </p:pic>
      <p:pic>
        <p:nvPicPr>
          <p:cNvPr id="139" name="Рисунок 2" descr=""/>
          <p:cNvPicPr/>
          <p:nvPr/>
        </p:nvPicPr>
        <p:blipFill>
          <a:blip r:embed="rId3"/>
          <a:srcRect l="-90573" t="-106440" r="-90573" b="-106440"/>
          <a:stretch/>
        </p:blipFill>
        <p:spPr>
          <a:xfrm>
            <a:off x="3133080" y="1522080"/>
            <a:ext cx="1535760" cy="1439640"/>
          </a:xfrm>
          <a:prstGeom prst="rect">
            <a:avLst/>
          </a:prstGeom>
          <a:ln w="0">
            <a:noFill/>
          </a:ln>
        </p:spPr>
      </p:pic>
      <p:pic>
        <p:nvPicPr>
          <p:cNvPr id="140" name="Рисунок 3" descr=""/>
          <p:cNvPicPr/>
          <p:nvPr/>
        </p:nvPicPr>
        <p:blipFill>
          <a:blip r:embed="rId4"/>
          <a:srcRect l="-90573" t="-106440" r="-90573" b="-106440"/>
          <a:stretch/>
        </p:blipFill>
        <p:spPr>
          <a:xfrm>
            <a:off x="5333040" y="1522080"/>
            <a:ext cx="1535760" cy="1439640"/>
          </a:xfrm>
          <a:prstGeom prst="rect">
            <a:avLst/>
          </a:prstGeom>
          <a:ln w="0">
            <a:noFill/>
          </a:ln>
        </p:spPr>
      </p:pic>
      <p:pic>
        <p:nvPicPr>
          <p:cNvPr id="141" name="Рисунок 4" descr=""/>
          <p:cNvPicPr/>
          <p:nvPr/>
        </p:nvPicPr>
        <p:blipFill>
          <a:blip r:embed="rId5"/>
          <a:srcRect l="-90573" t="-106440" r="-90573" b="-106440"/>
          <a:stretch/>
        </p:blipFill>
        <p:spPr>
          <a:xfrm>
            <a:off x="7519320" y="1522080"/>
            <a:ext cx="1535760" cy="1439640"/>
          </a:xfrm>
          <a:prstGeom prst="rect">
            <a:avLst/>
          </a:prstGeom>
          <a:ln w="0">
            <a:noFill/>
          </a:ln>
        </p:spPr>
      </p:pic>
      <p:pic>
        <p:nvPicPr>
          <p:cNvPr id="142" name="Рисунок 5" descr=""/>
          <p:cNvPicPr/>
          <p:nvPr/>
        </p:nvPicPr>
        <p:blipFill>
          <a:blip r:embed="rId6"/>
          <a:srcRect l="-90573" t="-106440" r="-90573" b="-106440"/>
          <a:stretch/>
        </p:blipFill>
        <p:spPr>
          <a:xfrm>
            <a:off x="9695880" y="1522080"/>
            <a:ext cx="1535760" cy="1439640"/>
          </a:xfrm>
          <a:prstGeom prst="rect">
            <a:avLst/>
          </a:prstGeom>
          <a:ln w="0">
            <a:noFill/>
          </a:ln>
        </p:spPr>
      </p:pic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371160" y="449640"/>
            <a:ext cx="9862200" cy="37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578880">
              <a:lnSpc>
                <a:spcPct val="90000"/>
              </a:lnSpc>
              <a:buNone/>
            </a:pPr>
            <a:r>
              <a:rPr b="1" lang="ru-RU" sz="2000" spc="-1" strike="noStrike">
                <a:solidFill>
                  <a:schemeClr val="lt1">
                    <a:lumMod val="95000"/>
                  </a:schemeClr>
                </a:solidFill>
                <a:latin typeface="Montserrat"/>
              </a:rPr>
              <a:t>Команда №44 Перепечка</a:t>
            </a:r>
            <a:endParaRPr b="0" lang="ru-RU" sz="2000" spc="-1" strike="noStrike">
              <a:solidFill>
                <a:schemeClr val="dk1"/>
              </a:solidFill>
              <a:latin typeface="Montserrat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806400" y="4426200"/>
            <a:ext cx="1843200" cy="1225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4983"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b="0" lang="ru-RU" sz="1400" spc="-1" strike="noStrike">
                <a:solidFill>
                  <a:schemeClr val="lt1">
                    <a:lumMod val="95000"/>
                  </a:schemeClr>
                </a:solidFill>
                <a:latin typeface="Montserrat"/>
              </a:rPr>
              <a:t>Роль как минимум сделал супер презентацию, ну и бэк</a:t>
            </a:r>
            <a:endParaRPr b="0" lang="ru-RU" sz="1400" spc="-1" strike="noStrike">
              <a:solidFill>
                <a:schemeClr val="lt1">
                  <a:lumMod val="95000"/>
                </a:schemeClr>
              </a:solidFill>
              <a:latin typeface="Montserrat"/>
            </a:endParaRPr>
          </a:p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b="0" lang="ru-RU" sz="1400" spc="-1" strike="noStrike">
                <a:solidFill>
                  <a:schemeClr val="lt1">
                    <a:lumMod val="95000"/>
                  </a:schemeClr>
                </a:solidFill>
                <a:latin typeface="Montserrat"/>
              </a:rPr>
              <a:t>Telegra</a:t>
            </a:r>
            <a:r>
              <a:rPr b="0" lang="en-US" sz="1400" spc="-1" strike="noStrike">
                <a:solidFill>
                  <a:schemeClr val="lt1">
                    <a:lumMod val="95000"/>
                  </a:schemeClr>
                </a:solidFill>
                <a:latin typeface="Montserrat"/>
              </a:rPr>
              <a:t>m</a:t>
            </a:r>
            <a:r>
              <a:rPr b="0" lang="ru-RU" sz="1400" spc="-1" strike="noStrike">
                <a:solidFill>
                  <a:schemeClr val="lt1">
                    <a:lumMod val="95000"/>
                  </a:schemeClr>
                </a:solidFill>
                <a:latin typeface="Montserrat"/>
              </a:rPr>
              <a:t> </a:t>
            </a:r>
            <a:r>
              <a:rPr b="0" lang="en-US" sz="1400" spc="-1" strike="noStrike">
                <a:solidFill>
                  <a:schemeClr val="lt1">
                    <a:lumMod val="95000"/>
                  </a:schemeClr>
                </a:solidFill>
                <a:latin typeface="Montserrat"/>
              </a:rPr>
              <a:t>@artyr25</a:t>
            </a:r>
            <a:endParaRPr b="0" lang="ru-RU" sz="1400" spc="-1" strike="noStrike">
              <a:solidFill>
                <a:schemeClr val="lt1">
                  <a:lumMod val="95000"/>
                </a:schemeClr>
              </a:solidFill>
              <a:latin typeface="Montserrat"/>
            </a:endParaRPr>
          </a:p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b="0" lang="en-US" sz="1400" spc="-1" strike="noStrike">
                <a:solidFill>
                  <a:schemeClr val="lt1">
                    <a:lumMod val="95000"/>
                  </a:schemeClr>
                </a:solidFill>
                <a:latin typeface="Montserrat"/>
              </a:rPr>
              <a:t>89501648486 (</a:t>
            </a:r>
            <a:r>
              <a:rPr b="0" lang="ru-RU" sz="1400" spc="-1" strike="noStrike">
                <a:solidFill>
                  <a:schemeClr val="lt1">
                    <a:lumMod val="95000"/>
                  </a:schemeClr>
                </a:solidFill>
                <a:latin typeface="Montserrat"/>
              </a:rPr>
              <a:t>стоит блок на неизвестные номера)</a:t>
            </a:r>
            <a:endParaRPr b="0" lang="ru-RU" sz="1400" spc="-1" strike="noStrike">
              <a:solidFill>
                <a:schemeClr val="lt1">
                  <a:lumMod val="95000"/>
                </a:schemeClr>
              </a:solidFill>
              <a:latin typeface="Montserrat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3014640" y="4264200"/>
            <a:ext cx="1843200" cy="1576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b="0" lang="ru-RU" sz="1400" spc="-1" strike="noStrike">
                <a:solidFill>
                  <a:schemeClr val="lt1">
                    <a:lumMod val="95000"/>
                  </a:schemeClr>
                </a:solidFill>
                <a:latin typeface="Montserrat"/>
              </a:rPr>
              <a:t>Роль фул стэк</a:t>
            </a:r>
            <a:endParaRPr b="0" lang="ru-RU" sz="1400" spc="-1" strike="noStrike">
              <a:solidFill>
                <a:schemeClr val="lt1">
                  <a:lumMod val="95000"/>
                </a:schemeClr>
              </a:solidFill>
              <a:latin typeface="Montserrat"/>
            </a:endParaRPr>
          </a:p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b="0" lang="ru-RU" sz="1400" spc="-1" strike="noStrike">
                <a:solidFill>
                  <a:schemeClr val="lt1">
                    <a:lumMod val="95000"/>
                  </a:schemeClr>
                </a:solidFill>
                <a:latin typeface="Montserrat"/>
              </a:rPr>
              <a:t>Telegram </a:t>
            </a:r>
            <a:r>
              <a:rPr b="0" lang="en-US" sz="1400" spc="-1" strike="noStrike">
                <a:solidFill>
                  <a:schemeClr val="lt1">
                    <a:lumMod val="95000"/>
                  </a:schemeClr>
                </a:solidFill>
                <a:latin typeface="Montserrat"/>
              </a:rPr>
              <a:t>@l_futuris</a:t>
            </a:r>
            <a:endParaRPr b="0" lang="ru-RU" sz="1400" spc="-1" strike="noStrike">
              <a:solidFill>
                <a:schemeClr val="lt1">
                  <a:lumMod val="95000"/>
                </a:schemeClr>
              </a:solidFill>
              <a:latin typeface="Montserrat"/>
            </a:endParaRPr>
          </a:p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b="0" lang="en-US" sz="1400" spc="-1" strike="noStrike">
                <a:solidFill>
                  <a:schemeClr val="lt1">
                    <a:lumMod val="95000"/>
                  </a:schemeClr>
                </a:solidFill>
                <a:latin typeface="Montserrat"/>
              </a:rPr>
              <a:t>89043188336</a:t>
            </a:r>
            <a:endParaRPr b="0" lang="ru-RU" sz="1400" spc="-1" strike="noStrike">
              <a:solidFill>
                <a:schemeClr val="lt1">
                  <a:lumMod val="95000"/>
                </a:schemeClr>
              </a:solidFill>
              <a:latin typeface="Montserrat"/>
            </a:endParaRPr>
          </a:p>
          <a:p>
            <a:pPr indent="0" defTabSz="578880">
              <a:lnSpc>
                <a:spcPct val="90000"/>
              </a:lnSpc>
              <a:spcBef>
                <a:spcPts val="632"/>
              </a:spcBef>
              <a:buNone/>
            </a:pPr>
            <a:endParaRPr b="0" lang="ru-RU" sz="1400" spc="-1" strike="noStrike">
              <a:solidFill>
                <a:schemeClr val="lt1">
                  <a:lumMod val="95000"/>
                </a:schemeClr>
              </a:solidFill>
              <a:latin typeface="Montserrat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5191200" y="4264200"/>
            <a:ext cx="1843200" cy="1576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b="0" lang="ru-RU" sz="1400" spc="-1" strike="noStrike">
                <a:solidFill>
                  <a:schemeClr val="lt1">
                    <a:lumMod val="95000"/>
                  </a:schemeClr>
                </a:solidFill>
                <a:latin typeface="Montserrat"/>
              </a:rPr>
              <a:t>Роль капитан</a:t>
            </a:r>
            <a:endParaRPr b="0" lang="ru-RU" sz="1400" spc="-1" strike="noStrike">
              <a:solidFill>
                <a:schemeClr val="lt1">
                  <a:lumMod val="95000"/>
                </a:schemeClr>
              </a:solidFill>
              <a:latin typeface="Montserrat"/>
            </a:endParaRPr>
          </a:p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b="0" lang="ru-RU" sz="1400" spc="-1" strike="noStrike">
                <a:solidFill>
                  <a:schemeClr val="lt1">
                    <a:lumMod val="95000"/>
                  </a:schemeClr>
                </a:solidFill>
                <a:latin typeface="Montserrat"/>
              </a:rPr>
              <a:t>Telegram </a:t>
            </a:r>
            <a:r>
              <a:rPr b="0" lang="en-US" sz="1400" spc="-1" strike="noStrike">
                <a:solidFill>
                  <a:schemeClr val="lt1">
                    <a:lumMod val="95000"/>
                  </a:schemeClr>
                </a:solidFill>
                <a:latin typeface="Montserrat"/>
              </a:rPr>
              <a:t>@longestdark</a:t>
            </a:r>
            <a:endParaRPr b="0" lang="ru-RU" sz="1400" spc="-1" strike="noStrike">
              <a:solidFill>
                <a:schemeClr val="lt1">
                  <a:lumMod val="95000"/>
                </a:schemeClr>
              </a:solidFill>
              <a:latin typeface="Montserrat"/>
            </a:endParaRPr>
          </a:p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b="0" lang="ru-RU" sz="1400" spc="-1" strike="noStrike">
                <a:solidFill>
                  <a:schemeClr val="lt1">
                    <a:lumMod val="95000"/>
                  </a:schemeClr>
                </a:solidFill>
                <a:latin typeface="Montserrat"/>
              </a:rPr>
              <a:t>89966930180</a:t>
            </a:r>
            <a:endParaRPr b="0" lang="ru-RU" sz="1400" spc="-1" strike="noStrike">
              <a:solidFill>
                <a:schemeClr val="lt1">
                  <a:lumMod val="95000"/>
                </a:schemeClr>
              </a:solidFill>
              <a:latin typeface="Montserrat"/>
            </a:endParaRPr>
          </a:p>
          <a:p>
            <a:pPr indent="0" defTabSz="578880">
              <a:lnSpc>
                <a:spcPct val="90000"/>
              </a:lnSpc>
              <a:spcBef>
                <a:spcPts val="632"/>
              </a:spcBef>
              <a:buNone/>
            </a:pPr>
            <a:endParaRPr b="0" lang="ru-RU" sz="1400" spc="-1" strike="noStrike">
              <a:solidFill>
                <a:schemeClr val="lt1">
                  <a:lumMod val="95000"/>
                </a:schemeClr>
              </a:solidFill>
              <a:latin typeface="Montserrat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/>
          </p:nvPr>
        </p:nvSpPr>
        <p:spPr>
          <a:xfrm>
            <a:off x="7366680" y="4264200"/>
            <a:ext cx="1843200" cy="1576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b="0" lang="ru-RU" sz="1400" spc="-1" strike="noStrike">
                <a:solidFill>
                  <a:schemeClr val="lt1">
                    <a:lumMod val="95000"/>
                  </a:schemeClr>
                </a:solidFill>
                <a:latin typeface="Montserrat"/>
              </a:rPr>
              <a:t>Роль гений</a:t>
            </a:r>
            <a:endParaRPr b="0" lang="ru-RU" sz="1400" spc="-1" strike="noStrike">
              <a:solidFill>
                <a:schemeClr val="lt1">
                  <a:lumMod val="95000"/>
                </a:schemeClr>
              </a:solidFill>
              <a:latin typeface="Montserrat"/>
            </a:endParaRPr>
          </a:p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b="0" lang="ru-RU" sz="1400" spc="-1" strike="noStrike">
                <a:solidFill>
                  <a:schemeClr val="lt1">
                    <a:lumMod val="95000"/>
                  </a:schemeClr>
                </a:solidFill>
                <a:latin typeface="Montserrat"/>
              </a:rPr>
              <a:t>Telegram </a:t>
            </a:r>
            <a:r>
              <a:rPr b="0" lang="en-US" sz="1400" spc="-1" strike="noStrike">
                <a:solidFill>
                  <a:schemeClr val="lt1">
                    <a:lumMod val="95000"/>
                  </a:schemeClr>
                </a:solidFill>
                <a:latin typeface="Montserrat"/>
              </a:rPr>
              <a:t>@Night_Ignite</a:t>
            </a:r>
            <a:endParaRPr b="0" lang="ru-RU" sz="1400" spc="-1" strike="noStrike">
              <a:solidFill>
                <a:schemeClr val="lt1">
                  <a:lumMod val="95000"/>
                </a:schemeClr>
              </a:solidFill>
              <a:latin typeface="Montserrat"/>
            </a:endParaRPr>
          </a:p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b="0" lang="en-US" sz="1400" spc="-1" strike="noStrike">
                <a:solidFill>
                  <a:schemeClr val="lt1">
                    <a:lumMod val="95000"/>
                  </a:schemeClr>
                </a:solidFill>
                <a:latin typeface="Montserrat"/>
              </a:rPr>
              <a:t>89089175126</a:t>
            </a:r>
            <a:endParaRPr b="0" lang="ru-RU" sz="1400" spc="-1" strike="noStrike">
              <a:solidFill>
                <a:schemeClr val="lt1">
                  <a:lumMod val="95000"/>
                </a:schemeClr>
              </a:solidFill>
              <a:latin typeface="Montserrat"/>
            </a:endParaRPr>
          </a:p>
        </p:txBody>
      </p:sp>
      <p:sp>
        <p:nvSpPr>
          <p:cNvPr id="148" name="PlaceHolder 6"/>
          <p:cNvSpPr>
            <a:spLocks noGrp="1"/>
          </p:cNvSpPr>
          <p:nvPr>
            <p:ph/>
          </p:nvPr>
        </p:nvSpPr>
        <p:spPr>
          <a:xfrm>
            <a:off x="9542160" y="4264200"/>
            <a:ext cx="1843200" cy="1576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b="0" lang="ru-RU" sz="1400" spc="-1" strike="noStrike">
                <a:solidFill>
                  <a:schemeClr val="lt1">
                    <a:lumMod val="95000"/>
                  </a:schemeClr>
                </a:solidFill>
                <a:latin typeface="Montserrat"/>
              </a:rPr>
              <a:t>Роль красота - талисман</a:t>
            </a:r>
            <a:endParaRPr b="0" lang="ru-RU" sz="1400" spc="-1" strike="noStrike">
              <a:solidFill>
                <a:schemeClr val="lt1">
                  <a:lumMod val="95000"/>
                </a:schemeClr>
              </a:solidFill>
              <a:latin typeface="Montserrat"/>
            </a:endParaRPr>
          </a:p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b="0" lang="ru-RU" sz="1400" spc="-1" strike="noStrike">
                <a:solidFill>
                  <a:schemeClr val="lt1">
                    <a:lumMod val="95000"/>
                  </a:schemeClr>
                </a:solidFill>
                <a:latin typeface="Montserrat"/>
              </a:rPr>
              <a:t>Telegram </a:t>
            </a:r>
            <a:r>
              <a:rPr b="0" lang="en-US" sz="1400" spc="-1" strike="noStrike">
                <a:solidFill>
                  <a:schemeClr val="lt1">
                    <a:lumMod val="95000"/>
                  </a:schemeClr>
                </a:solidFill>
                <a:latin typeface="Montserrat"/>
              </a:rPr>
              <a:t>@capra_an</a:t>
            </a:r>
            <a:endParaRPr b="0" lang="ru-RU" sz="1400" spc="-1" strike="noStrike">
              <a:solidFill>
                <a:schemeClr val="lt1">
                  <a:lumMod val="95000"/>
                </a:schemeClr>
              </a:solidFill>
              <a:latin typeface="Montserrat"/>
            </a:endParaRPr>
          </a:p>
          <a:p>
            <a:pPr marL="144720" indent="-144720" defTabSz="578880">
              <a:lnSpc>
                <a:spcPct val="90000"/>
              </a:lnSpc>
              <a:spcBef>
                <a:spcPts val="632"/>
              </a:spcBef>
              <a:buClr>
                <a:srgbClr val="ff0053"/>
              </a:buClr>
              <a:buFont typeface="Wingdings" charset="2"/>
              <a:buChar char=""/>
            </a:pPr>
            <a:r>
              <a:rPr b="0" lang="en-US" sz="1400" spc="-1" strike="noStrike">
                <a:solidFill>
                  <a:schemeClr val="lt1">
                    <a:lumMod val="95000"/>
                  </a:schemeClr>
                </a:solidFill>
                <a:latin typeface="Montserrat"/>
              </a:rPr>
              <a:t>89120292437</a:t>
            </a:r>
            <a:endParaRPr b="0" lang="ru-RU" sz="1400" spc="-1" strike="noStrike">
              <a:solidFill>
                <a:schemeClr val="lt1">
                  <a:lumMod val="95000"/>
                </a:schemeClr>
              </a:solidFill>
              <a:latin typeface="Montserrat"/>
            </a:endParaRPr>
          </a:p>
          <a:p>
            <a:pPr indent="0" defTabSz="578880">
              <a:lnSpc>
                <a:spcPct val="90000"/>
              </a:lnSpc>
              <a:spcBef>
                <a:spcPts val="632"/>
              </a:spcBef>
              <a:buNone/>
            </a:pPr>
            <a:endParaRPr b="0" lang="ru-RU" sz="1400" spc="-1" strike="noStrike">
              <a:solidFill>
                <a:schemeClr val="lt1">
                  <a:lumMod val="95000"/>
                </a:schemeClr>
              </a:solidFill>
              <a:latin typeface="Montserra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371160" y="449640"/>
            <a:ext cx="9862200" cy="37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1" lang="ru-RU" sz="2000" spc="-1" strike="noStrike">
              <a:solidFill>
                <a:schemeClr val="lt1">
                  <a:lumMod val="95000"/>
                </a:schemeClr>
              </a:solidFill>
              <a:latin typeface="Montserrat"/>
            </a:endParaRPr>
          </a:p>
        </p:txBody>
      </p:sp>
      <p:sp>
        <p:nvSpPr>
          <p:cNvPr id="150" name="Прямоугольник с двумя учесеченными противолежащими углами 34"/>
          <p:cNvSpPr/>
          <p:nvPr/>
        </p:nvSpPr>
        <p:spPr>
          <a:xfrm>
            <a:off x="371160" y="1015920"/>
            <a:ext cx="5364000" cy="2581200"/>
          </a:xfrm>
          <a:prstGeom prst="snip2DiagRect">
            <a:avLst>
              <a:gd name="adj1" fmla="val 0"/>
              <a:gd name="adj2" fmla="val 7966"/>
            </a:avLst>
          </a:prstGeom>
          <a:noFill/>
          <a:ln w="19050">
            <a:solidFill>
              <a:srgbClr val="ffffff">
                <a:alpha val="47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endParaRPr b="1" lang="ru-RU" sz="1800" spc="-1" strike="noStrike">
              <a:solidFill>
                <a:schemeClr val="accent2"/>
              </a:solidFill>
              <a:latin typeface="Montserrat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840600" y="1708560"/>
            <a:ext cx="4425480" cy="933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578880">
              <a:lnSpc>
                <a:spcPct val="90000"/>
              </a:lnSpc>
              <a:spcBef>
                <a:spcPts val="632"/>
              </a:spcBef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chemeClr val="lt1">
                    <a:lumMod val="95000"/>
                  </a:schemeClr>
                </a:solidFill>
                <a:latin typeface="Montserrat"/>
              </a:rPr>
              <a:t>Мы друзья, решили поучаствовать, капитан команды вообще юрист</a:t>
            </a:r>
            <a:endParaRPr b="0" lang="ru-RU" sz="1400" spc="-1" strike="noStrike">
              <a:solidFill>
                <a:schemeClr val="lt1">
                  <a:lumMod val="95000"/>
                </a:schemeClr>
              </a:solidFill>
              <a:latin typeface="Montserrat"/>
            </a:endParaRPr>
          </a:p>
        </p:txBody>
      </p:sp>
      <p:sp>
        <p:nvSpPr>
          <p:cNvPr id="152" name="Текст 8"/>
          <p:cNvSpPr/>
          <p:nvPr/>
        </p:nvSpPr>
        <p:spPr>
          <a:xfrm>
            <a:off x="1558440" y="1279800"/>
            <a:ext cx="298980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93550"/>
          </a:bodyPr>
          <a:p>
            <a:pPr algn="ctr" defTabSz="578880">
              <a:lnSpc>
                <a:spcPct val="90000"/>
              </a:lnSpc>
              <a:spcBef>
                <a:spcPts val="632"/>
              </a:spcBef>
              <a:tabLst>
                <a:tab algn="l" pos="0"/>
              </a:tabLst>
            </a:pPr>
            <a:r>
              <a:rPr b="1" lang="ru-RU" sz="1400" spc="-1" strike="noStrike">
                <a:solidFill>
                  <a:schemeClr val="accent2"/>
                </a:solidFill>
                <a:latin typeface="Montserrat"/>
              </a:rPr>
              <a:t>Краткая история команды:</a:t>
            </a:r>
            <a:endParaRPr b="0" lang="ru-RU" sz="1400" spc="-1" strike="noStrik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153" name="Прямоугольник с двумя учесеченными противолежащими углами 38"/>
          <p:cNvSpPr/>
          <p:nvPr/>
        </p:nvSpPr>
        <p:spPr>
          <a:xfrm>
            <a:off x="371160" y="3936240"/>
            <a:ext cx="11485440" cy="2264400"/>
          </a:xfrm>
          <a:prstGeom prst="snip2DiagRect">
            <a:avLst>
              <a:gd name="adj1" fmla="val 0"/>
              <a:gd name="adj2" fmla="val 5972"/>
            </a:avLst>
          </a:prstGeom>
          <a:noFill/>
          <a:ln w="19050">
            <a:solidFill>
              <a:srgbClr val="ffffff">
                <a:alpha val="47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endParaRPr b="1" lang="ru-RU" sz="1800" spc="-1" strike="noStrike">
              <a:solidFill>
                <a:schemeClr val="accent2"/>
              </a:solidFill>
              <a:latin typeface="Montserrat"/>
            </a:endParaRPr>
          </a:p>
        </p:txBody>
      </p:sp>
      <p:sp>
        <p:nvSpPr>
          <p:cNvPr id="154" name="Текст 8"/>
          <p:cNvSpPr/>
          <p:nvPr/>
        </p:nvSpPr>
        <p:spPr>
          <a:xfrm>
            <a:off x="2469600" y="4905720"/>
            <a:ext cx="7318440" cy="105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algn="ctr" defTabSz="578880">
              <a:lnSpc>
                <a:spcPct val="90000"/>
              </a:lnSpc>
              <a:spcBef>
                <a:spcPts val="632"/>
              </a:spcBef>
              <a:tabLst>
                <a:tab algn="l" pos="0"/>
              </a:tabLst>
            </a:pPr>
            <a:r>
              <a:rPr b="0" lang="ru-RU" sz="1400" spc="-1" strike="noStrike">
                <a:solidFill>
                  <a:schemeClr val="lt1">
                    <a:lumMod val="95000"/>
                  </a:schemeClr>
                </a:solidFill>
                <a:latin typeface="Montserrat"/>
              </a:rPr>
              <a:t>Данный проект был написан в сжатые сроки, потому что разработчики были заняты другим проектом на продажу</a:t>
            </a:r>
            <a:endParaRPr b="0" lang="ru-RU" sz="1400" spc="-1" strike="noStrike">
              <a:solidFill>
                <a:srgbClr val="ffffff"/>
              </a:solidFill>
              <a:latin typeface="Open Sans"/>
            </a:endParaRPr>
          </a:p>
          <a:p>
            <a:pPr algn="ctr" defTabSz="578880">
              <a:lnSpc>
                <a:spcPct val="90000"/>
              </a:lnSpc>
              <a:spcBef>
                <a:spcPts val="632"/>
              </a:spcBef>
              <a:tabLst>
                <a:tab algn="l" pos="0"/>
              </a:tabLst>
            </a:pPr>
            <a:endParaRPr b="0" lang="ru-RU" sz="1400" spc="-1" strike="noStrik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155" name="Текст 8"/>
          <p:cNvSpPr/>
          <p:nvPr/>
        </p:nvSpPr>
        <p:spPr>
          <a:xfrm>
            <a:off x="716760" y="4176000"/>
            <a:ext cx="10824120" cy="56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algn="ctr" defTabSz="578880">
              <a:lnSpc>
                <a:spcPct val="90000"/>
              </a:lnSpc>
              <a:spcBef>
                <a:spcPts val="632"/>
              </a:spcBef>
              <a:tabLst>
                <a:tab algn="l" pos="0"/>
              </a:tabLst>
            </a:pPr>
            <a:r>
              <a:rPr b="1" lang="ru-RU" sz="1400" spc="-1" strike="noStrike">
                <a:solidFill>
                  <a:schemeClr val="accent2"/>
                </a:solidFill>
                <a:latin typeface="Montserrat"/>
              </a:rPr>
              <a:t>С какими основными сложностями или вызовами </a:t>
            </a:r>
            <a:endParaRPr b="0" lang="ru-RU" sz="1400" spc="-1" strike="noStrike">
              <a:solidFill>
                <a:srgbClr val="ffffff"/>
              </a:solidFill>
              <a:latin typeface="Open Sans"/>
            </a:endParaRPr>
          </a:p>
          <a:p>
            <a:pPr algn="ctr" defTabSz="578880">
              <a:lnSpc>
                <a:spcPct val="90000"/>
              </a:lnSpc>
              <a:spcBef>
                <a:spcPts val="632"/>
              </a:spcBef>
              <a:tabLst>
                <a:tab algn="l" pos="0"/>
              </a:tabLst>
            </a:pPr>
            <a:r>
              <a:rPr b="1" lang="ru-RU" sz="1400" spc="-1" strike="noStrike">
                <a:solidFill>
                  <a:schemeClr val="accent2"/>
                </a:solidFill>
                <a:latin typeface="Montserrat"/>
              </a:rPr>
              <a:t>вы столкнулись и как их преодолели?</a:t>
            </a:r>
            <a:endParaRPr b="0" lang="ru-RU" sz="1400" spc="-1" strike="noStrik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156" name="Прямоугольник с двумя учесеченными противолежащими углами 41"/>
          <p:cNvSpPr/>
          <p:nvPr/>
        </p:nvSpPr>
        <p:spPr>
          <a:xfrm>
            <a:off x="6095880" y="1015920"/>
            <a:ext cx="5760720" cy="2581200"/>
          </a:xfrm>
          <a:prstGeom prst="snip2DiagRect">
            <a:avLst>
              <a:gd name="adj1" fmla="val 0"/>
              <a:gd name="adj2" fmla="val 5972"/>
            </a:avLst>
          </a:prstGeom>
          <a:noFill/>
          <a:ln w="19050">
            <a:solidFill>
              <a:srgbClr val="ffffff">
                <a:alpha val="47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endParaRPr b="1" lang="ru-RU" sz="1800" spc="-1" strike="noStrike">
              <a:solidFill>
                <a:schemeClr val="accent2"/>
              </a:solidFill>
              <a:latin typeface="Montserrat"/>
            </a:endParaRPr>
          </a:p>
        </p:txBody>
      </p:sp>
      <p:sp>
        <p:nvSpPr>
          <p:cNvPr id="157" name="Текст 8"/>
          <p:cNvSpPr/>
          <p:nvPr/>
        </p:nvSpPr>
        <p:spPr>
          <a:xfrm>
            <a:off x="6474960" y="1772280"/>
            <a:ext cx="4945320" cy="107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algn="ctr" defTabSz="578880">
              <a:lnSpc>
                <a:spcPct val="90000"/>
              </a:lnSpc>
              <a:spcBef>
                <a:spcPts val="632"/>
              </a:spcBef>
              <a:tabLst>
                <a:tab algn="l" pos="0"/>
              </a:tabLst>
            </a:pPr>
            <a:r>
              <a:rPr b="0" lang="ru-RU" sz="1400" spc="-1" strike="noStrike">
                <a:solidFill>
                  <a:schemeClr val="lt1">
                    <a:lumMod val="95000"/>
                  </a:schemeClr>
                </a:solidFill>
                <a:latin typeface="Montserrat"/>
              </a:rPr>
              <a:t>Что вас вдохновило или заинтересовало в этой проблеме?</a:t>
            </a:r>
            <a:endParaRPr b="0" lang="ru-RU" sz="1400" spc="-1" strike="noStrike">
              <a:solidFill>
                <a:srgbClr val="ffffff"/>
              </a:solidFill>
              <a:latin typeface="Open Sans"/>
            </a:endParaRPr>
          </a:p>
          <a:p>
            <a:pPr algn="ctr" defTabSz="578880">
              <a:lnSpc>
                <a:spcPct val="90000"/>
              </a:lnSpc>
              <a:spcBef>
                <a:spcPts val="632"/>
              </a:spcBef>
              <a:tabLst>
                <a:tab algn="l" pos="0"/>
              </a:tabLst>
            </a:pPr>
            <a:r>
              <a:rPr b="0" lang="ru-RU" sz="1400" spc="-1" strike="noStrike">
                <a:solidFill>
                  <a:schemeClr val="lt1">
                    <a:lumMod val="95000"/>
                  </a:schemeClr>
                </a:solidFill>
                <a:latin typeface="Montserrat"/>
              </a:rPr>
              <a:t>Мы патриоты, хотим чтобы Россия выглядела лучше</a:t>
            </a:r>
            <a:endParaRPr b="0" lang="ru-RU" sz="1400" spc="-1" strike="noStrik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158" name="Текст 8"/>
          <p:cNvSpPr/>
          <p:nvPr/>
        </p:nvSpPr>
        <p:spPr>
          <a:xfrm>
            <a:off x="6163560" y="1243080"/>
            <a:ext cx="562932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93550" lnSpcReduction="20000"/>
          </a:bodyPr>
          <a:p>
            <a:pPr algn="ctr" defTabSz="578880">
              <a:lnSpc>
                <a:spcPct val="90000"/>
              </a:lnSpc>
              <a:spcBef>
                <a:spcPts val="632"/>
              </a:spcBef>
              <a:tabLst>
                <a:tab algn="l" pos="0"/>
              </a:tabLst>
            </a:pPr>
            <a:r>
              <a:rPr b="1" lang="ru-RU" sz="1400" spc="-1" strike="noStrike">
                <a:solidFill>
                  <a:schemeClr val="accent2"/>
                </a:solidFill>
                <a:latin typeface="Montserrat"/>
              </a:rPr>
              <a:t>Потому что в вузе мы делали проект-стартап с использованием инс, по распознованию лесоматериалов</a:t>
            </a:r>
            <a:endParaRPr b="0" lang="ru-RU" sz="1400" spc="-1" strike="noStrike">
              <a:solidFill>
                <a:srgbClr val="ffffff"/>
              </a:solidFill>
              <a:latin typeface="Open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Прямоугольник с одним усеченным углом 16"/>
          <p:cNvSpPr/>
          <p:nvPr/>
        </p:nvSpPr>
        <p:spPr>
          <a:xfrm>
            <a:off x="5221080" y="1366560"/>
            <a:ext cx="1504080" cy="1400760"/>
          </a:xfrm>
          <a:prstGeom prst="snip1Rect">
            <a:avLst>
              <a:gd name="adj" fmla="val 16667"/>
            </a:avLst>
          </a:prstGeom>
          <a:noFill/>
          <a:ln w="22225">
            <a:solidFill>
              <a:srgbClr val="ffd6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endParaRPr b="1" lang="ru-RU" sz="1800" spc="-1" strike="noStrike">
              <a:solidFill>
                <a:schemeClr val="accent2"/>
              </a:solidFill>
              <a:latin typeface="Montserrat"/>
            </a:endParaRPr>
          </a:p>
        </p:txBody>
      </p:sp>
      <p:sp>
        <p:nvSpPr>
          <p:cNvPr id="160" name="Прямоугольник с одним усеченным углом 6"/>
          <p:cNvSpPr/>
          <p:nvPr/>
        </p:nvSpPr>
        <p:spPr>
          <a:xfrm>
            <a:off x="1421640" y="1317600"/>
            <a:ext cx="1504080" cy="1400760"/>
          </a:xfrm>
          <a:prstGeom prst="snip1Rect">
            <a:avLst>
              <a:gd name="adj" fmla="val 16667"/>
            </a:avLst>
          </a:prstGeom>
          <a:noFill/>
          <a:ln w="22225">
            <a:solidFill>
              <a:srgbClr val="ffd6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endParaRPr b="1" lang="ru-RU" sz="1800" spc="-1" strike="noStrike">
              <a:solidFill>
                <a:schemeClr val="accent2"/>
              </a:solidFill>
              <a:latin typeface="Montserrat"/>
            </a:endParaRPr>
          </a:p>
        </p:txBody>
      </p:sp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357480" y="421200"/>
            <a:ext cx="9862200" cy="37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1" lang="ru-RU" sz="2000" spc="-1" strike="noStrike">
              <a:solidFill>
                <a:schemeClr val="lt1">
                  <a:lumMod val="95000"/>
                </a:schemeClr>
              </a:solidFill>
              <a:latin typeface="Montserrat"/>
            </a:endParaRPr>
          </a:p>
        </p:txBody>
      </p:sp>
      <p:sp>
        <p:nvSpPr>
          <p:cNvPr id="162" name="Текст 2"/>
          <p:cNvSpPr/>
          <p:nvPr/>
        </p:nvSpPr>
        <p:spPr>
          <a:xfrm>
            <a:off x="754200" y="3810240"/>
            <a:ext cx="3263760" cy="2374920"/>
          </a:xfrm>
          <a:prstGeom prst="roundRect">
            <a:avLst>
              <a:gd name="adj" fmla="val 0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defTabSz="578880">
              <a:lnSpc>
                <a:spcPct val="90000"/>
              </a:lnSpc>
              <a:spcBef>
                <a:spcPts val="632"/>
              </a:spcBef>
              <a:tabLst>
                <a:tab algn="l" pos="0"/>
              </a:tabLst>
            </a:pPr>
            <a:r>
              <a:rPr b="0" lang="ru-RU" sz="1400" spc="-1" strike="noStrike">
                <a:solidFill>
                  <a:schemeClr val="lt1"/>
                </a:solidFill>
                <a:latin typeface="Montserrat"/>
              </a:rPr>
              <a:t>Описание проблемы</a:t>
            </a:r>
            <a:r>
              <a:rPr b="0" lang="en-US" sz="1400" spc="-1" strike="noStrike">
                <a:solidFill>
                  <a:schemeClr val="lt1"/>
                </a:solidFill>
                <a:latin typeface="Montserrat"/>
              </a:rPr>
              <a:t>: </a:t>
            </a:r>
            <a:r>
              <a:rPr b="0" lang="ru-RU" sz="1400" spc="-1" strike="noStrike">
                <a:solidFill>
                  <a:schemeClr val="lt1"/>
                </a:solidFill>
                <a:latin typeface="Montserrat"/>
              </a:rPr>
              <a:t>презентация не главное, если пройдем в следующий этап, заполним все нормально и без приколов (если надо будет)</a:t>
            </a:r>
            <a:endParaRPr b="0" lang="ru-RU" sz="1400" spc="-1" strike="noStrik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163" name="Текст 3"/>
          <p:cNvSpPr/>
          <p:nvPr/>
        </p:nvSpPr>
        <p:spPr>
          <a:xfrm>
            <a:off x="4569840" y="3810240"/>
            <a:ext cx="3263760" cy="2374920"/>
          </a:xfrm>
          <a:prstGeom prst="roundRect">
            <a:avLst>
              <a:gd name="adj" fmla="val 0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defTabSz="578880">
              <a:lnSpc>
                <a:spcPct val="90000"/>
              </a:lnSpc>
              <a:spcBef>
                <a:spcPts val="632"/>
              </a:spcBef>
              <a:tabLst>
                <a:tab algn="l" pos="0"/>
              </a:tabLst>
            </a:pPr>
            <a:r>
              <a:rPr b="0" lang="ru-RU" sz="1400" spc="-1" strike="noStrike">
                <a:solidFill>
                  <a:schemeClr val="lt1"/>
                </a:solidFill>
                <a:latin typeface="Montserrat"/>
              </a:rPr>
              <a:t>-</a:t>
            </a:r>
            <a:endParaRPr b="0" lang="ru-RU" sz="1400" spc="-1" strike="noStrike">
              <a:solidFill>
                <a:srgbClr val="ffffff"/>
              </a:solidFill>
              <a:latin typeface="Open Sans"/>
            </a:endParaRPr>
          </a:p>
          <a:p>
            <a:pPr defTabSz="578880">
              <a:lnSpc>
                <a:spcPct val="90000"/>
              </a:lnSpc>
              <a:spcBef>
                <a:spcPts val="632"/>
              </a:spcBef>
              <a:tabLst>
                <a:tab algn="l" pos="0"/>
              </a:tabLst>
            </a:pPr>
            <a:endParaRPr b="0" lang="ru-RU" sz="1400" spc="-1" strike="noStrike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164" name="Текст 4"/>
          <p:cNvSpPr/>
          <p:nvPr/>
        </p:nvSpPr>
        <p:spPr>
          <a:xfrm>
            <a:off x="8385480" y="3810240"/>
            <a:ext cx="3263760" cy="2374920"/>
          </a:xfrm>
          <a:prstGeom prst="roundRect">
            <a:avLst>
              <a:gd name="adj" fmla="val 0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defTabSz="578880">
              <a:lnSpc>
                <a:spcPct val="90000"/>
              </a:lnSpc>
              <a:spcBef>
                <a:spcPts val="632"/>
              </a:spcBef>
              <a:tabLst>
                <a:tab algn="l" pos="0"/>
              </a:tabLst>
            </a:pPr>
            <a:r>
              <a:rPr b="0" lang="ru-RU" sz="1400" spc="-1" strike="noStrike">
                <a:solidFill>
                  <a:schemeClr val="lt1"/>
                </a:solidFill>
                <a:latin typeface="Montserrat"/>
              </a:rPr>
              <a:t>-</a:t>
            </a:r>
            <a:endParaRPr b="0" lang="ru-RU" sz="1400" spc="-1" strike="noStrike">
              <a:solidFill>
                <a:srgbClr val="ffffff"/>
              </a:solidFill>
              <a:latin typeface="Open Sans"/>
            </a:endParaRPr>
          </a:p>
          <a:p>
            <a:pPr defTabSz="578880">
              <a:lnSpc>
                <a:spcPct val="90000"/>
              </a:lnSpc>
              <a:spcBef>
                <a:spcPts val="632"/>
              </a:spcBef>
              <a:tabLst>
                <a:tab algn="l" pos="0"/>
              </a:tabLst>
            </a:pPr>
            <a:endParaRPr b="0" lang="ru-RU" sz="1400" spc="-1" strike="noStrike">
              <a:solidFill>
                <a:srgbClr val="ffffff"/>
              </a:solidFill>
              <a:latin typeface="Open Sans"/>
            </a:endParaRPr>
          </a:p>
        </p:txBody>
      </p:sp>
      <p:cxnSp>
        <p:nvCxnSpPr>
          <p:cNvPr id="165" name="Google Shape;2799;p94"/>
          <p:cNvCxnSpPr>
            <a:stCxn id="160" idx="0"/>
          </p:cNvCxnSpPr>
          <p:nvPr/>
        </p:nvCxnSpPr>
        <p:spPr>
          <a:xfrm>
            <a:off x="2173680" y="1317600"/>
            <a:ext cx="3042360" cy="752040"/>
          </a:xfrm>
          <a:prstGeom prst="straightConnector1">
            <a:avLst/>
          </a:prstGeom>
          <a:ln w="25400">
            <a:solidFill>
              <a:srgbClr val="ffd6e3"/>
            </a:solidFill>
            <a:round/>
          </a:ln>
        </p:spPr>
      </p:cxnSp>
      <p:cxnSp>
        <p:nvCxnSpPr>
          <p:cNvPr id="166" name="Google Shape;2802;p94"/>
          <p:cNvCxnSpPr>
            <a:stCxn id="159" idx="0"/>
            <a:endCxn id="167" idx="2"/>
          </p:cNvCxnSpPr>
          <p:nvPr/>
        </p:nvCxnSpPr>
        <p:spPr>
          <a:xfrm>
            <a:off x="5973120" y="1366560"/>
            <a:ext cx="3997080" cy="1431000"/>
          </a:xfrm>
          <a:prstGeom prst="straightConnector1">
            <a:avLst/>
          </a:prstGeom>
          <a:ln w="25400">
            <a:solidFill>
              <a:srgbClr val="ffd6e3"/>
            </a:solidFill>
            <a:round/>
          </a:ln>
        </p:spPr>
      </p:cxnSp>
      <p:grpSp>
        <p:nvGrpSpPr>
          <p:cNvPr id="168" name="Google Shape;2829;p94"/>
          <p:cNvGrpSpPr/>
          <p:nvPr/>
        </p:nvGrpSpPr>
        <p:grpSpPr>
          <a:xfrm>
            <a:off x="1779840" y="1753200"/>
            <a:ext cx="738000" cy="687600"/>
            <a:chOff x="1779840" y="1753200"/>
            <a:chExt cx="738000" cy="687600"/>
          </a:xfrm>
        </p:grpSpPr>
        <p:sp>
          <p:nvSpPr>
            <p:cNvPr id="169" name="Google Shape;2830;p94"/>
            <p:cNvSpPr/>
            <p:nvPr/>
          </p:nvSpPr>
          <p:spPr>
            <a:xfrm>
              <a:off x="1779840" y="1753200"/>
              <a:ext cx="738000" cy="687600"/>
            </a:xfrm>
            <a:custGeom>
              <a:avLst/>
              <a:gdLst>
                <a:gd name="textAreaLeft" fmla="*/ 0 w 738000"/>
                <a:gd name="textAreaRight" fmla="*/ 738360 w 738000"/>
                <a:gd name="textAreaTop" fmla="*/ 0 h 687600"/>
                <a:gd name="textAreaBottom" fmla="*/ 687960 h 687600"/>
              </a:gdLst>
              <a:ahLst/>
              <a:rect l="textAreaLeft" t="textAreaTop" r="textAreaRight" b="textAreaBottom"/>
              <a:pathLst>
                <a:path w="10122" h="9289">
                  <a:moveTo>
                    <a:pt x="9574" y="310"/>
                  </a:moveTo>
                  <a:cubicBezTo>
                    <a:pt x="9717" y="310"/>
                    <a:pt x="9812" y="406"/>
                    <a:pt x="9812" y="549"/>
                  </a:cubicBezTo>
                  <a:lnTo>
                    <a:pt x="9812" y="5669"/>
                  </a:lnTo>
                  <a:lnTo>
                    <a:pt x="8622" y="5669"/>
                  </a:lnTo>
                  <a:cubicBezTo>
                    <a:pt x="8550" y="5669"/>
                    <a:pt x="8479" y="5740"/>
                    <a:pt x="8479" y="5812"/>
                  </a:cubicBezTo>
                  <a:cubicBezTo>
                    <a:pt x="8479" y="5907"/>
                    <a:pt x="8550" y="5978"/>
                    <a:pt x="8622" y="5978"/>
                  </a:cubicBezTo>
                  <a:lnTo>
                    <a:pt x="9812" y="5978"/>
                  </a:lnTo>
                  <a:lnTo>
                    <a:pt x="9812" y="6455"/>
                  </a:lnTo>
                  <a:cubicBezTo>
                    <a:pt x="9812" y="6597"/>
                    <a:pt x="9717" y="6717"/>
                    <a:pt x="9574" y="6717"/>
                  </a:cubicBezTo>
                  <a:lnTo>
                    <a:pt x="549" y="6717"/>
                  </a:lnTo>
                  <a:cubicBezTo>
                    <a:pt x="406" y="6717"/>
                    <a:pt x="287" y="6597"/>
                    <a:pt x="287" y="6455"/>
                  </a:cubicBezTo>
                  <a:lnTo>
                    <a:pt x="287" y="5978"/>
                  </a:lnTo>
                  <a:lnTo>
                    <a:pt x="7979" y="5978"/>
                  </a:lnTo>
                  <a:cubicBezTo>
                    <a:pt x="8050" y="5978"/>
                    <a:pt x="8122" y="5907"/>
                    <a:pt x="8122" y="5812"/>
                  </a:cubicBezTo>
                  <a:cubicBezTo>
                    <a:pt x="8122" y="5740"/>
                    <a:pt x="8050" y="5669"/>
                    <a:pt x="7979" y="5669"/>
                  </a:cubicBezTo>
                  <a:lnTo>
                    <a:pt x="6216" y="5669"/>
                  </a:lnTo>
                  <a:lnTo>
                    <a:pt x="6216" y="310"/>
                  </a:lnTo>
                  <a:close/>
                  <a:moveTo>
                    <a:pt x="5335" y="7002"/>
                  </a:moveTo>
                  <a:lnTo>
                    <a:pt x="5335" y="7193"/>
                  </a:lnTo>
                  <a:cubicBezTo>
                    <a:pt x="5335" y="7360"/>
                    <a:pt x="5216" y="7479"/>
                    <a:pt x="5049" y="7479"/>
                  </a:cubicBezTo>
                  <a:cubicBezTo>
                    <a:pt x="4907" y="7479"/>
                    <a:pt x="4764" y="7360"/>
                    <a:pt x="4764" y="7193"/>
                  </a:cubicBezTo>
                  <a:lnTo>
                    <a:pt x="4764" y="7002"/>
                  </a:lnTo>
                  <a:close/>
                  <a:moveTo>
                    <a:pt x="6073" y="7002"/>
                  </a:moveTo>
                  <a:lnTo>
                    <a:pt x="6169" y="8241"/>
                  </a:lnTo>
                  <a:lnTo>
                    <a:pt x="3954" y="8241"/>
                  </a:lnTo>
                  <a:lnTo>
                    <a:pt x="4049" y="7002"/>
                  </a:lnTo>
                  <a:lnTo>
                    <a:pt x="4478" y="7002"/>
                  </a:lnTo>
                  <a:lnTo>
                    <a:pt x="4478" y="7193"/>
                  </a:lnTo>
                  <a:cubicBezTo>
                    <a:pt x="4478" y="7526"/>
                    <a:pt x="4740" y="7788"/>
                    <a:pt x="5049" y="7788"/>
                  </a:cubicBezTo>
                  <a:cubicBezTo>
                    <a:pt x="5383" y="7788"/>
                    <a:pt x="5645" y="7526"/>
                    <a:pt x="5645" y="7193"/>
                  </a:cubicBezTo>
                  <a:lnTo>
                    <a:pt x="5645" y="7002"/>
                  </a:lnTo>
                  <a:close/>
                  <a:moveTo>
                    <a:pt x="6859" y="8526"/>
                  </a:moveTo>
                  <a:cubicBezTo>
                    <a:pt x="6883" y="8526"/>
                    <a:pt x="6907" y="8550"/>
                    <a:pt x="6907" y="8574"/>
                  </a:cubicBezTo>
                  <a:lnTo>
                    <a:pt x="6907" y="8955"/>
                  </a:lnTo>
                  <a:cubicBezTo>
                    <a:pt x="6907" y="8979"/>
                    <a:pt x="6883" y="9003"/>
                    <a:pt x="6859" y="9003"/>
                  </a:cubicBezTo>
                  <a:lnTo>
                    <a:pt x="3263" y="9003"/>
                  </a:lnTo>
                  <a:cubicBezTo>
                    <a:pt x="3240" y="9003"/>
                    <a:pt x="3216" y="8979"/>
                    <a:pt x="3216" y="8955"/>
                  </a:cubicBezTo>
                  <a:lnTo>
                    <a:pt x="3216" y="8574"/>
                  </a:lnTo>
                  <a:cubicBezTo>
                    <a:pt x="3216" y="8550"/>
                    <a:pt x="3240" y="8526"/>
                    <a:pt x="3263" y="8526"/>
                  </a:cubicBezTo>
                  <a:close/>
                  <a:moveTo>
                    <a:pt x="549" y="1"/>
                  </a:moveTo>
                  <a:cubicBezTo>
                    <a:pt x="239" y="1"/>
                    <a:pt x="1" y="239"/>
                    <a:pt x="1" y="549"/>
                  </a:cubicBezTo>
                  <a:lnTo>
                    <a:pt x="1" y="1477"/>
                  </a:lnTo>
                  <a:cubicBezTo>
                    <a:pt x="1" y="1573"/>
                    <a:pt x="72" y="1644"/>
                    <a:pt x="144" y="1644"/>
                  </a:cubicBezTo>
                  <a:cubicBezTo>
                    <a:pt x="215" y="1644"/>
                    <a:pt x="287" y="1573"/>
                    <a:pt x="287" y="1477"/>
                  </a:cubicBezTo>
                  <a:lnTo>
                    <a:pt x="287" y="549"/>
                  </a:lnTo>
                  <a:cubicBezTo>
                    <a:pt x="287" y="406"/>
                    <a:pt x="406" y="310"/>
                    <a:pt x="549" y="310"/>
                  </a:cubicBezTo>
                  <a:lnTo>
                    <a:pt x="5907" y="310"/>
                  </a:lnTo>
                  <a:lnTo>
                    <a:pt x="5907" y="5669"/>
                  </a:lnTo>
                  <a:lnTo>
                    <a:pt x="287" y="5669"/>
                  </a:lnTo>
                  <a:lnTo>
                    <a:pt x="287" y="2144"/>
                  </a:lnTo>
                  <a:cubicBezTo>
                    <a:pt x="287" y="2049"/>
                    <a:pt x="239" y="2001"/>
                    <a:pt x="144" y="2001"/>
                  </a:cubicBezTo>
                  <a:cubicBezTo>
                    <a:pt x="72" y="2001"/>
                    <a:pt x="1" y="2049"/>
                    <a:pt x="1" y="2144"/>
                  </a:cubicBezTo>
                  <a:lnTo>
                    <a:pt x="1" y="6455"/>
                  </a:lnTo>
                  <a:cubicBezTo>
                    <a:pt x="1" y="6764"/>
                    <a:pt x="239" y="7002"/>
                    <a:pt x="549" y="7002"/>
                  </a:cubicBezTo>
                  <a:lnTo>
                    <a:pt x="3763" y="7002"/>
                  </a:lnTo>
                  <a:lnTo>
                    <a:pt x="3644" y="8241"/>
                  </a:lnTo>
                  <a:lnTo>
                    <a:pt x="3263" y="8241"/>
                  </a:lnTo>
                  <a:cubicBezTo>
                    <a:pt x="3073" y="8241"/>
                    <a:pt x="2930" y="8384"/>
                    <a:pt x="2930" y="8574"/>
                  </a:cubicBezTo>
                  <a:lnTo>
                    <a:pt x="2930" y="8955"/>
                  </a:lnTo>
                  <a:cubicBezTo>
                    <a:pt x="2930" y="9146"/>
                    <a:pt x="3073" y="9288"/>
                    <a:pt x="3263" y="9288"/>
                  </a:cubicBezTo>
                  <a:lnTo>
                    <a:pt x="6859" y="9288"/>
                  </a:lnTo>
                  <a:cubicBezTo>
                    <a:pt x="7050" y="9288"/>
                    <a:pt x="7193" y="9146"/>
                    <a:pt x="7193" y="8955"/>
                  </a:cubicBezTo>
                  <a:lnTo>
                    <a:pt x="7193" y="8574"/>
                  </a:lnTo>
                  <a:cubicBezTo>
                    <a:pt x="7193" y="8384"/>
                    <a:pt x="7050" y="8241"/>
                    <a:pt x="6859" y="8241"/>
                  </a:cubicBezTo>
                  <a:lnTo>
                    <a:pt x="6478" y="8241"/>
                  </a:lnTo>
                  <a:lnTo>
                    <a:pt x="6359" y="7002"/>
                  </a:lnTo>
                  <a:lnTo>
                    <a:pt x="9574" y="7002"/>
                  </a:lnTo>
                  <a:cubicBezTo>
                    <a:pt x="9860" y="7002"/>
                    <a:pt x="10122" y="6764"/>
                    <a:pt x="10122" y="6455"/>
                  </a:cubicBezTo>
                  <a:lnTo>
                    <a:pt x="10122" y="549"/>
                  </a:lnTo>
                  <a:cubicBezTo>
                    <a:pt x="10122" y="239"/>
                    <a:pt x="9884" y="1"/>
                    <a:pt x="9574" y="1"/>
                  </a:cubicBezTo>
                  <a:close/>
                </a:path>
              </a:pathLst>
            </a:custGeom>
            <a:solidFill>
              <a:srgbClr val="fd0c5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ru-RU" sz="2400" spc="-1" strike="noStrike">
                <a:solidFill>
                  <a:schemeClr val="dk1"/>
                </a:solidFill>
                <a:latin typeface="Montserrat"/>
              </a:endParaRPr>
            </a:p>
          </p:txBody>
        </p:sp>
        <p:sp>
          <p:nvSpPr>
            <p:cNvPr id="170" name="Google Shape;2831;p94"/>
            <p:cNvSpPr/>
            <p:nvPr/>
          </p:nvSpPr>
          <p:spPr>
            <a:xfrm>
              <a:off x="1856160" y="1888560"/>
              <a:ext cx="310680" cy="243720"/>
            </a:xfrm>
            <a:custGeom>
              <a:avLst/>
              <a:gdLst>
                <a:gd name="textAreaLeft" fmla="*/ 0 w 310680"/>
                <a:gd name="textAreaRight" fmla="*/ 311040 w 310680"/>
                <a:gd name="textAreaTop" fmla="*/ 0 h 243720"/>
                <a:gd name="textAreaBottom" fmla="*/ 244080 h 243720"/>
              </a:gdLst>
              <a:ahLst/>
              <a:rect l="textAreaLeft" t="textAreaTop" r="textAreaRight" b="textAreaBottom"/>
              <a:pathLst>
                <a:path w="4264" h="3296">
                  <a:moveTo>
                    <a:pt x="3897" y="0"/>
                  </a:moveTo>
                  <a:cubicBezTo>
                    <a:pt x="3848" y="0"/>
                    <a:pt x="3805" y="22"/>
                    <a:pt x="3787" y="57"/>
                  </a:cubicBezTo>
                  <a:lnTo>
                    <a:pt x="2835" y="1176"/>
                  </a:lnTo>
                  <a:lnTo>
                    <a:pt x="2596" y="986"/>
                  </a:lnTo>
                  <a:cubicBezTo>
                    <a:pt x="2573" y="962"/>
                    <a:pt x="2537" y="950"/>
                    <a:pt x="2501" y="950"/>
                  </a:cubicBezTo>
                  <a:cubicBezTo>
                    <a:pt x="2465" y="950"/>
                    <a:pt x="2430" y="962"/>
                    <a:pt x="2406" y="986"/>
                  </a:cubicBezTo>
                  <a:lnTo>
                    <a:pt x="1811" y="1629"/>
                  </a:lnTo>
                  <a:lnTo>
                    <a:pt x="1096" y="1367"/>
                  </a:lnTo>
                  <a:cubicBezTo>
                    <a:pt x="1084" y="1355"/>
                    <a:pt x="1066" y="1349"/>
                    <a:pt x="1045" y="1349"/>
                  </a:cubicBezTo>
                  <a:cubicBezTo>
                    <a:pt x="1025" y="1349"/>
                    <a:pt x="1001" y="1355"/>
                    <a:pt x="977" y="1367"/>
                  </a:cubicBezTo>
                  <a:lnTo>
                    <a:pt x="286" y="1772"/>
                  </a:lnTo>
                  <a:lnTo>
                    <a:pt x="286" y="462"/>
                  </a:lnTo>
                  <a:cubicBezTo>
                    <a:pt x="286" y="391"/>
                    <a:pt x="239" y="319"/>
                    <a:pt x="144" y="319"/>
                  </a:cubicBezTo>
                  <a:cubicBezTo>
                    <a:pt x="72" y="319"/>
                    <a:pt x="1" y="391"/>
                    <a:pt x="1" y="462"/>
                  </a:cubicBezTo>
                  <a:lnTo>
                    <a:pt x="1" y="3153"/>
                  </a:lnTo>
                  <a:cubicBezTo>
                    <a:pt x="1" y="3225"/>
                    <a:pt x="72" y="3296"/>
                    <a:pt x="144" y="3296"/>
                  </a:cubicBezTo>
                  <a:lnTo>
                    <a:pt x="4121" y="3296"/>
                  </a:lnTo>
                  <a:cubicBezTo>
                    <a:pt x="4192" y="3296"/>
                    <a:pt x="4263" y="3225"/>
                    <a:pt x="4263" y="3153"/>
                  </a:cubicBezTo>
                  <a:cubicBezTo>
                    <a:pt x="4263" y="3082"/>
                    <a:pt x="4216" y="3010"/>
                    <a:pt x="4121" y="3010"/>
                  </a:cubicBezTo>
                  <a:lnTo>
                    <a:pt x="4049" y="3010"/>
                  </a:lnTo>
                  <a:lnTo>
                    <a:pt x="4049" y="2200"/>
                  </a:lnTo>
                  <a:cubicBezTo>
                    <a:pt x="4049" y="2105"/>
                    <a:pt x="3978" y="2034"/>
                    <a:pt x="3906" y="2034"/>
                  </a:cubicBezTo>
                  <a:cubicBezTo>
                    <a:pt x="3811" y="2034"/>
                    <a:pt x="3739" y="2105"/>
                    <a:pt x="3739" y="2200"/>
                  </a:cubicBezTo>
                  <a:lnTo>
                    <a:pt x="3739" y="3010"/>
                  </a:lnTo>
                  <a:lnTo>
                    <a:pt x="3382" y="3010"/>
                  </a:lnTo>
                  <a:lnTo>
                    <a:pt x="3382" y="2891"/>
                  </a:lnTo>
                  <a:cubicBezTo>
                    <a:pt x="3382" y="2820"/>
                    <a:pt x="3311" y="2748"/>
                    <a:pt x="3239" y="2748"/>
                  </a:cubicBezTo>
                  <a:cubicBezTo>
                    <a:pt x="3144" y="2748"/>
                    <a:pt x="3073" y="2796"/>
                    <a:pt x="3073" y="2891"/>
                  </a:cubicBezTo>
                  <a:lnTo>
                    <a:pt x="3073" y="3010"/>
                  </a:lnTo>
                  <a:lnTo>
                    <a:pt x="2573" y="3010"/>
                  </a:lnTo>
                  <a:lnTo>
                    <a:pt x="2573" y="2891"/>
                  </a:lnTo>
                  <a:cubicBezTo>
                    <a:pt x="2573" y="2820"/>
                    <a:pt x="2525" y="2748"/>
                    <a:pt x="2430" y="2748"/>
                  </a:cubicBezTo>
                  <a:cubicBezTo>
                    <a:pt x="2358" y="2748"/>
                    <a:pt x="2287" y="2796"/>
                    <a:pt x="2287" y="2891"/>
                  </a:cubicBezTo>
                  <a:lnTo>
                    <a:pt x="2287" y="3010"/>
                  </a:lnTo>
                  <a:lnTo>
                    <a:pt x="1787" y="3010"/>
                  </a:lnTo>
                  <a:lnTo>
                    <a:pt x="1787" y="2891"/>
                  </a:lnTo>
                  <a:cubicBezTo>
                    <a:pt x="1787" y="2820"/>
                    <a:pt x="1715" y="2748"/>
                    <a:pt x="1644" y="2748"/>
                  </a:cubicBezTo>
                  <a:cubicBezTo>
                    <a:pt x="1549" y="2748"/>
                    <a:pt x="1501" y="2796"/>
                    <a:pt x="1501" y="2891"/>
                  </a:cubicBezTo>
                  <a:lnTo>
                    <a:pt x="1501" y="3010"/>
                  </a:lnTo>
                  <a:lnTo>
                    <a:pt x="1001" y="3010"/>
                  </a:lnTo>
                  <a:lnTo>
                    <a:pt x="1001" y="2891"/>
                  </a:lnTo>
                  <a:cubicBezTo>
                    <a:pt x="1001" y="2820"/>
                    <a:pt x="929" y="2748"/>
                    <a:pt x="834" y="2748"/>
                  </a:cubicBezTo>
                  <a:cubicBezTo>
                    <a:pt x="763" y="2748"/>
                    <a:pt x="691" y="2796"/>
                    <a:pt x="691" y="2891"/>
                  </a:cubicBezTo>
                  <a:lnTo>
                    <a:pt x="691" y="3010"/>
                  </a:lnTo>
                  <a:lnTo>
                    <a:pt x="286" y="3010"/>
                  </a:lnTo>
                  <a:lnTo>
                    <a:pt x="286" y="2105"/>
                  </a:lnTo>
                  <a:lnTo>
                    <a:pt x="1048" y="1653"/>
                  </a:lnTo>
                  <a:lnTo>
                    <a:pt x="1811" y="1962"/>
                  </a:lnTo>
                  <a:cubicBezTo>
                    <a:pt x="1823" y="1969"/>
                    <a:pt x="1838" y="1972"/>
                    <a:pt x="1853" y="1972"/>
                  </a:cubicBezTo>
                  <a:cubicBezTo>
                    <a:pt x="1893" y="1972"/>
                    <a:pt x="1936" y="1950"/>
                    <a:pt x="1953" y="1915"/>
                  </a:cubicBezTo>
                  <a:lnTo>
                    <a:pt x="2525" y="1296"/>
                  </a:lnTo>
                  <a:lnTo>
                    <a:pt x="2763" y="1486"/>
                  </a:lnTo>
                  <a:cubicBezTo>
                    <a:pt x="2795" y="1518"/>
                    <a:pt x="2828" y="1531"/>
                    <a:pt x="2860" y="1531"/>
                  </a:cubicBezTo>
                  <a:cubicBezTo>
                    <a:pt x="2899" y="1531"/>
                    <a:pt x="2938" y="1512"/>
                    <a:pt x="2977" y="1486"/>
                  </a:cubicBezTo>
                  <a:lnTo>
                    <a:pt x="3739" y="557"/>
                  </a:lnTo>
                  <a:lnTo>
                    <a:pt x="3739" y="1534"/>
                  </a:lnTo>
                  <a:cubicBezTo>
                    <a:pt x="3739" y="1629"/>
                    <a:pt x="3811" y="1677"/>
                    <a:pt x="3882" y="1677"/>
                  </a:cubicBezTo>
                  <a:cubicBezTo>
                    <a:pt x="3978" y="1677"/>
                    <a:pt x="4049" y="1629"/>
                    <a:pt x="4049" y="1534"/>
                  </a:cubicBezTo>
                  <a:lnTo>
                    <a:pt x="4049" y="152"/>
                  </a:lnTo>
                  <a:cubicBezTo>
                    <a:pt x="4049" y="81"/>
                    <a:pt x="4001" y="33"/>
                    <a:pt x="3954" y="10"/>
                  </a:cubicBezTo>
                  <a:cubicBezTo>
                    <a:pt x="3935" y="3"/>
                    <a:pt x="3916" y="0"/>
                    <a:pt x="3897" y="0"/>
                  </a:cubicBezTo>
                  <a:close/>
                </a:path>
              </a:pathLst>
            </a:custGeom>
            <a:solidFill>
              <a:srgbClr val="e4eae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ru-RU" sz="2400" spc="-1" strike="noStrike">
                <a:solidFill>
                  <a:schemeClr val="dk1"/>
                </a:solidFill>
                <a:latin typeface="Montserrat"/>
              </a:endParaRPr>
            </a:p>
          </p:txBody>
        </p:sp>
        <p:sp>
          <p:nvSpPr>
            <p:cNvPr id="171" name="Google Shape;2832;p94"/>
            <p:cNvSpPr/>
            <p:nvPr/>
          </p:nvSpPr>
          <p:spPr>
            <a:xfrm>
              <a:off x="1922400" y="1938600"/>
              <a:ext cx="20520" cy="29880"/>
            </a:xfrm>
            <a:custGeom>
              <a:avLst/>
              <a:gdLst>
                <a:gd name="textAreaLeft" fmla="*/ 0 w 20520"/>
                <a:gd name="textAreaRight" fmla="*/ 20880 w 20520"/>
                <a:gd name="textAreaTop" fmla="*/ 0 h 29880"/>
                <a:gd name="textAreaBottom" fmla="*/ 30240 h 29880"/>
              </a:gdLst>
              <a:ahLst/>
              <a:rect l="textAreaLeft" t="textAreaTop" r="textAreaRight" b="textAreaBottom"/>
              <a:pathLst>
                <a:path w="287" h="406">
                  <a:moveTo>
                    <a:pt x="143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262"/>
                  </a:lnTo>
                  <a:cubicBezTo>
                    <a:pt x="1" y="358"/>
                    <a:pt x="72" y="405"/>
                    <a:pt x="143" y="405"/>
                  </a:cubicBezTo>
                  <a:cubicBezTo>
                    <a:pt x="239" y="405"/>
                    <a:pt x="286" y="358"/>
                    <a:pt x="286" y="262"/>
                  </a:cubicBezTo>
                  <a:lnTo>
                    <a:pt x="286" y="167"/>
                  </a:lnTo>
                  <a:cubicBezTo>
                    <a:pt x="286" y="72"/>
                    <a:pt x="239" y="0"/>
                    <a:pt x="143" y="0"/>
                  </a:cubicBezTo>
                  <a:close/>
                </a:path>
              </a:pathLst>
            </a:custGeom>
            <a:solidFill>
              <a:srgbClr val="e4eae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5120" bIns="1512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ru-RU" sz="2400" spc="-1" strike="noStrike">
                <a:solidFill>
                  <a:schemeClr val="dk1"/>
                </a:solidFill>
                <a:latin typeface="Montserrat"/>
              </a:endParaRPr>
            </a:p>
          </p:txBody>
        </p:sp>
        <p:sp>
          <p:nvSpPr>
            <p:cNvPr id="172" name="Google Shape;2833;p94"/>
            <p:cNvSpPr/>
            <p:nvPr/>
          </p:nvSpPr>
          <p:spPr>
            <a:xfrm>
              <a:off x="2028240" y="1908360"/>
              <a:ext cx="22320" cy="29880"/>
            </a:xfrm>
            <a:custGeom>
              <a:avLst/>
              <a:gdLst>
                <a:gd name="textAreaLeft" fmla="*/ 0 w 22320"/>
                <a:gd name="textAreaRight" fmla="*/ 22680 w 22320"/>
                <a:gd name="textAreaTop" fmla="*/ 0 h 29880"/>
                <a:gd name="textAreaBottom" fmla="*/ 30240 h 29880"/>
              </a:gdLst>
              <a:ahLst/>
              <a:rect l="textAreaLeft" t="textAreaTop" r="textAreaRight" b="textAreaBottom"/>
              <a:pathLst>
                <a:path w="310" h="406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lnTo>
                    <a:pt x="0" y="262"/>
                  </a:lnTo>
                  <a:cubicBezTo>
                    <a:pt x="0" y="334"/>
                    <a:pt x="72" y="405"/>
                    <a:pt x="143" y="405"/>
                  </a:cubicBezTo>
                  <a:cubicBezTo>
                    <a:pt x="238" y="405"/>
                    <a:pt x="310" y="334"/>
                    <a:pt x="310" y="262"/>
                  </a:cubicBezTo>
                  <a:lnTo>
                    <a:pt x="310" y="143"/>
                  </a:lnTo>
                  <a:cubicBezTo>
                    <a:pt x="310" y="72"/>
                    <a:pt x="238" y="1"/>
                    <a:pt x="143" y="1"/>
                  </a:cubicBezTo>
                  <a:close/>
                </a:path>
              </a:pathLst>
            </a:custGeom>
            <a:solidFill>
              <a:srgbClr val="e4eae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5120" bIns="1512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ru-RU" sz="2400" spc="-1" strike="noStrike">
                <a:solidFill>
                  <a:schemeClr val="dk1"/>
                </a:solidFill>
                <a:latin typeface="Montserrat"/>
              </a:endParaRPr>
            </a:p>
          </p:txBody>
        </p:sp>
        <p:sp>
          <p:nvSpPr>
            <p:cNvPr id="173" name="Google Shape;2834;p94"/>
            <p:cNvSpPr/>
            <p:nvPr/>
          </p:nvSpPr>
          <p:spPr>
            <a:xfrm>
              <a:off x="2129040" y="1843200"/>
              <a:ext cx="22320" cy="29880"/>
            </a:xfrm>
            <a:custGeom>
              <a:avLst/>
              <a:gdLst>
                <a:gd name="textAreaLeft" fmla="*/ 0 w 22320"/>
                <a:gd name="textAreaRight" fmla="*/ 22680 w 22320"/>
                <a:gd name="textAreaTop" fmla="*/ 0 h 29880"/>
                <a:gd name="textAreaBottom" fmla="*/ 30240 h 29880"/>
              </a:gdLst>
              <a:ahLst/>
              <a:rect l="textAreaLeft" t="textAreaTop" r="textAreaRight" b="textAreaBottom"/>
              <a:pathLst>
                <a:path w="311" h="406">
                  <a:moveTo>
                    <a:pt x="167" y="0"/>
                  </a:moveTo>
                  <a:cubicBezTo>
                    <a:pt x="72" y="0"/>
                    <a:pt x="0" y="48"/>
                    <a:pt x="0" y="143"/>
                  </a:cubicBezTo>
                  <a:lnTo>
                    <a:pt x="0" y="239"/>
                  </a:lnTo>
                  <a:cubicBezTo>
                    <a:pt x="0" y="334"/>
                    <a:pt x="72" y="405"/>
                    <a:pt x="167" y="405"/>
                  </a:cubicBezTo>
                  <a:cubicBezTo>
                    <a:pt x="239" y="405"/>
                    <a:pt x="310" y="334"/>
                    <a:pt x="310" y="239"/>
                  </a:cubicBezTo>
                  <a:lnTo>
                    <a:pt x="310" y="143"/>
                  </a:lnTo>
                  <a:cubicBezTo>
                    <a:pt x="310" y="48"/>
                    <a:pt x="239" y="0"/>
                    <a:pt x="167" y="0"/>
                  </a:cubicBezTo>
                  <a:close/>
                </a:path>
              </a:pathLst>
            </a:custGeom>
            <a:solidFill>
              <a:srgbClr val="e4eae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5120" bIns="1512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ru-RU" sz="2400" spc="-1" strike="noStrike">
                <a:solidFill>
                  <a:schemeClr val="dk1"/>
                </a:solidFill>
                <a:latin typeface="Montserrat"/>
              </a:endParaRPr>
            </a:p>
          </p:txBody>
        </p:sp>
        <p:sp>
          <p:nvSpPr>
            <p:cNvPr id="174" name="Google Shape;2835;p94"/>
            <p:cNvSpPr/>
            <p:nvPr/>
          </p:nvSpPr>
          <p:spPr>
            <a:xfrm>
              <a:off x="1856160" y="1811520"/>
              <a:ext cx="58680" cy="20880"/>
            </a:xfrm>
            <a:custGeom>
              <a:avLst/>
              <a:gdLst>
                <a:gd name="textAreaLeft" fmla="*/ 0 w 58680"/>
                <a:gd name="textAreaRight" fmla="*/ 59040 w 58680"/>
                <a:gd name="textAreaTop" fmla="*/ 0 h 20880"/>
                <a:gd name="textAreaBottom" fmla="*/ 21240 h 20880"/>
              </a:gdLst>
              <a:ahLst/>
              <a:rect l="textAreaLeft" t="textAreaTop" r="textAreaRight" b="textAreaBottom"/>
              <a:pathLst>
                <a:path w="811" h="287">
                  <a:moveTo>
                    <a:pt x="144" y="1"/>
                  </a:moveTo>
                  <a:cubicBezTo>
                    <a:pt x="72" y="1"/>
                    <a:pt x="1" y="72"/>
                    <a:pt x="1" y="144"/>
                  </a:cubicBezTo>
                  <a:cubicBezTo>
                    <a:pt x="1" y="239"/>
                    <a:pt x="72" y="287"/>
                    <a:pt x="144" y="287"/>
                  </a:cubicBezTo>
                  <a:lnTo>
                    <a:pt x="667" y="287"/>
                  </a:lnTo>
                  <a:cubicBezTo>
                    <a:pt x="739" y="287"/>
                    <a:pt x="810" y="239"/>
                    <a:pt x="810" y="144"/>
                  </a:cubicBezTo>
                  <a:cubicBezTo>
                    <a:pt x="810" y="72"/>
                    <a:pt x="739" y="1"/>
                    <a:pt x="667" y="1"/>
                  </a:cubicBezTo>
                  <a:close/>
                </a:path>
              </a:pathLst>
            </a:custGeom>
            <a:solidFill>
              <a:srgbClr val="e4eae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440" bIns="104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ru-RU" sz="2400" spc="-1" strike="noStrike">
                <a:solidFill>
                  <a:schemeClr val="dk1"/>
                </a:solidFill>
                <a:latin typeface="Montserrat"/>
              </a:endParaRPr>
            </a:p>
          </p:txBody>
        </p:sp>
        <p:sp>
          <p:nvSpPr>
            <p:cNvPr id="175" name="Google Shape;2836;p94"/>
            <p:cNvSpPr/>
            <p:nvPr/>
          </p:nvSpPr>
          <p:spPr>
            <a:xfrm>
              <a:off x="1856160" y="1852200"/>
              <a:ext cx="102240" cy="22680"/>
            </a:xfrm>
            <a:custGeom>
              <a:avLst/>
              <a:gdLst>
                <a:gd name="textAreaLeft" fmla="*/ 0 w 102240"/>
                <a:gd name="textAreaRight" fmla="*/ 102600 w 102240"/>
                <a:gd name="textAreaTop" fmla="*/ 0 h 22680"/>
                <a:gd name="textAreaBottom" fmla="*/ 23040 h 22680"/>
              </a:gdLst>
              <a:ahLst/>
              <a:rect l="textAreaLeft" t="textAreaTop" r="textAreaRight" b="textAreaBottom"/>
              <a:pathLst>
                <a:path w="1406" h="311">
                  <a:moveTo>
                    <a:pt x="144" y="0"/>
                  </a:moveTo>
                  <a:cubicBezTo>
                    <a:pt x="72" y="0"/>
                    <a:pt x="1" y="72"/>
                    <a:pt x="1" y="143"/>
                  </a:cubicBezTo>
                  <a:cubicBezTo>
                    <a:pt x="1" y="239"/>
                    <a:pt x="72" y="310"/>
                    <a:pt x="144" y="310"/>
                  </a:cubicBezTo>
                  <a:lnTo>
                    <a:pt x="1239" y="310"/>
                  </a:lnTo>
                  <a:cubicBezTo>
                    <a:pt x="1334" y="310"/>
                    <a:pt x="1406" y="239"/>
                    <a:pt x="1406" y="143"/>
                  </a:cubicBezTo>
                  <a:cubicBezTo>
                    <a:pt x="1406" y="72"/>
                    <a:pt x="1334" y="0"/>
                    <a:pt x="1239" y="0"/>
                  </a:cubicBezTo>
                  <a:close/>
                </a:path>
              </a:pathLst>
            </a:custGeom>
            <a:solidFill>
              <a:srgbClr val="e4eae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1520" bIns="1152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ru-RU" sz="2400" spc="-1" strike="noStrike">
                <a:solidFill>
                  <a:schemeClr val="dk1"/>
                </a:solidFill>
                <a:latin typeface="Montserrat"/>
              </a:endParaRPr>
            </a:p>
          </p:txBody>
        </p:sp>
        <p:sp>
          <p:nvSpPr>
            <p:cNvPr id="176" name="Google Shape;2837;p94"/>
            <p:cNvSpPr/>
            <p:nvPr/>
          </p:nvSpPr>
          <p:spPr>
            <a:xfrm>
              <a:off x="2332440" y="1846800"/>
              <a:ext cx="67320" cy="115920"/>
            </a:xfrm>
            <a:custGeom>
              <a:avLst/>
              <a:gdLst>
                <a:gd name="textAreaLeft" fmla="*/ 0 w 67320"/>
                <a:gd name="textAreaRight" fmla="*/ 67680 w 67320"/>
                <a:gd name="textAreaTop" fmla="*/ 0 h 115920"/>
                <a:gd name="textAreaBottom" fmla="*/ 116280 h 115920"/>
              </a:gdLst>
              <a:ahLst/>
              <a:rect l="textAreaLeft" t="textAreaTop" r="textAreaRight" b="textAreaBottom"/>
              <a:pathLst>
                <a:path w="930" h="1572">
                  <a:moveTo>
                    <a:pt x="453" y="0"/>
                  </a:moveTo>
                  <a:cubicBezTo>
                    <a:pt x="382" y="0"/>
                    <a:pt x="310" y="48"/>
                    <a:pt x="310" y="143"/>
                  </a:cubicBezTo>
                  <a:lnTo>
                    <a:pt x="310" y="167"/>
                  </a:lnTo>
                  <a:cubicBezTo>
                    <a:pt x="144" y="214"/>
                    <a:pt x="1" y="357"/>
                    <a:pt x="1" y="548"/>
                  </a:cubicBezTo>
                  <a:cubicBezTo>
                    <a:pt x="1" y="762"/>
                    <a:pt x="167" y="929"/>
                    <a:pt x="382" y="929"/>
                  </a:cubicBezTo>
                  <a:lnTo>
                    <a:pt x="525" y="929"/>
                  </a:lnTo>
                  <a:cubicBezTo>
                    <a:pt x="572" y="929"/>
                    <a:pt x="620" y="976"/>
                    <a:pt x="620" y="1024"/>
                  </a:cubicBezTo>
                  <a:cubicBezTo>
                    <a:pt x="620" y="1072"/>
                    <a:pt x="572" y="1119"/>
                    <a:pt x="525" y="1119"/>
                  </a:cubicBezTo>
                  <a:lnTo>
                    <a:pt x="382" y="1119"/>
                  </a:lnTo>
                  <a:cubicBezTo>
                    <a:pt x="358" y="1119"/>
                    <a:pt x="310" y="1095"/>
                    <a:pt x="310" y="1048"/>
                  </a:cubicBezTo>
                  <a:cubicBezTo>
                    <a:pt x="293" y="994"/>
                    <a:pt x="234" y="967"/>
                    <a:pt x="176" y="967"/>
                  </a:cubicBezTo>
                  <a:cubicBezTo>
                    <a:pt x="157" y="967"/>
                    <a:pt x="138" y="970"/>
                    <a:pt x="120" y="976"/>
                  </a:cubicBezTo>
                  <a:cubicBezTo>
                    <a:pt x="48" y="1024"/>
                    <a:pt x="1" y="1095"/>
                    <a:pt x="48" y="1167"/>
                  </a:cubicBezTo>
                  <a:cubicBezTo>
                    <a:pt x="96" y="1286"/>
                    <a:pt x="191" y="1381"/>
                    <a:pt x="310" y="1405"/>
                  </a:cubicBezTo>
                  <a:cubicBezTo>
                    <a:pt x="310" y="1500"/>
                    <a:pt x="382" y="1572"/>
                    <a:pt x="453" y="1572"/>
                  </a:cubicBezTo>
                  <a:cubicBezTo>
                    <a:pt x="549" y="1572"/>
                    <a:pt x="620" y="1500"/>
                    <a:pt x="620" y="1405"/>
                  </a:cubicBezTo>
                  <a:cubicBezTo>
                    <a:pt x="787" y="1357"/>
                    <a:pt x="930" y="1215"/>
                    <a:pt x="930" y="1024"/>
                  </a:cubicBezTo>
                  <a:cubicBezTo>
                    <a:pt x="930" y="810"/>
                    <a:pt x="739" y="643"/>
                    <a:pt x="525" y="643"/>
                  </a:cubicBezTo>
                  <a:lnTo>
                    <a:pt x="382" y="643"/>
                  </a:lnTo>
                  <a:cubicBezTo>
                    <a:pt x="334" y="643"/>
                    <a:pt x="310" y="595"/>
                    <a:pt x="310" y="548"/>
                  </a:cubicBezTo>
                  <a:cubicBezTo>
                    <a:pt x="310" y="500"/>
                    <a:pt x="334" y="453"/>
                    <a:pt x="382" y="453"/>
                  </a:cubicBezTo>
                  <a:lnTo>
                    <a:pt x="525" y="453"/>
                  </a:lnTo>
                  <a:cubicBezTo>
                    <a:pt x="572" y="453"/>
                    <a:pt x="596" y="476"/>
                    <a:pt x="620" y="500"/>
                  </a:cubicBezTo>
                  <a:cubicBezTo>
                    <a:pt x="635" y="546"/>
                    <a:pt x="681" y="573"/>
                    <a:pt x="730" y="573"/>
                  </a:cubicBezTo>
                  <a:cubicBezTo>
                    <a:pt x="757" y="573"/>
                    <a:pt x="785" y="565"/>
                    <a:pt x="810" y="548"/>
                  </a:cubicBezTo>
                  <a:cubicBezTo>
                    <a:pt x="882" y="500"/>
                    <a:pt x="906" y="405"/>
                    <a:pt x="858" y="333"/>
                  </a:cubicBezTo>
                  <a:cubicBezTo>
                    <a:pt x="787" y="238"/>
                    <a:pt x="715" y="191"/>
                    <a:pt x="620" y="167"/>
                  </a:cubicBezTo>
                  <a:lnTo>
                    <a:pt x="620" y="143"/>
                  </a:lnTo>
                  <a:cubicBezTo>
                    <a:pt x="620" y="48"/>
                    <a:pt x="549" y="0"/>
                    <a:pt x="453" y="0"/>
                  </a:cubicBezTo>
                  <a:close/>
                </a:path>
              </a:pathLst>
            </a:custGeom>
            <a:solidFill>
              <a:srgbClr val="e4eae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7960" bIns="5796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ru-RU" sz="2400" spc="-1" strike="noStrike">
                <a:solidFill>
                  <a:schemeClr val="dk1"/>
                </a:solidFill>
                <a:latin typeface="Montserrat"/>
              </a:endParaRPr>
            </a:p>
          </p:txBody>
        </p:sp>
        <p:sp>
          <p:nvSpPr>
            <p:cNvPr id="177" name="Google Shape;2838;p94"/>
            <p:cNvSpPr/>
            <p:nvPr/>
          </p:nvSpPr>
          <p:spPr>
            <a:xfrm>
              <a:off x="2274840" y="1811520"/>
              <a:ext cx="182160" cy="185040"/>
            </a:xfrm>
            <a:custGeom>
              <a:avLst/>
              <a:gdLst>
                <a:gd name="textAreaLeft" fmla="*/ 0 w 182160"/>
                <a:gd name="textAreaRight" fmla="*/ 182520 w 182160"/>
                <a:gd name="textAreaTop" fmla="*/ 0 h 185040"/>
                <a:gd name="textAreaBottom" fmla="*/ 185400 h 185040"/>
              </a:gdLst>
              <a:ahLst/>
              <a:rect l="textAreaLeft" t="textAreaTop" r="textAreaRight" b="textAreaBottom"/>
              <a:pathLst>
                <a:path w="2502" h="2502">
                  <a:moveTo>
                    <a:pt x="1239" y="287"/>
                  </a:moveTo>
                  <a:cubicBezTo>
                    <a:pt x="1763" y="287"/>
                    <a:pt x="2216" y="715"/>
                    <a:pt x="2216" y="1263"/>
                  </a:cubicBezTo>
                  <a:cubicBezTo>
                    <a:pt x="2216" y="1787"/>
                    <a:pt x="1787" y="2215"/>
                    <a:pt x="1239" y="2215"/>
                  </a:cubicBezTo>
                  <a:cubicBezTo>
                    <a:pt x="715" y="2215"/>
                    <a:pt x="287" y="1787"/>
                    <a:pt x="287" y="1263"/>
                  </a:cubicBezTo>
                  <a:cubicBezTo>
                    <a:pt x="287" y="715"/>
                    <a:pt x="715" y="287"/>
                    <a:pt x="1239" y="287"/>
                  </a:cubicBezTo>
                  <a:close/>
                  <a:moveTo>
                    <a:pt x="1239" y="1"/>
                  </a:moveTo>
                  <a:cubicBezTo>
                    <a:pt x="549" y="1"/>
                    <a:pt x="1" y="548"/>
                    <a:pt x="1" y="1239"/>
                  </a:cubicBezTo>
                  <a:cubicBezTo>
                    <a:pt x="1" y="1954"/>
                    <a:pt x="549" y="2501"/>
                    <a:pt x="1239" y="2501"/>
                  </a:cubicBezTo>
                  <a:cubicBezTo>
                    <a:pt x="1930" y="2501"/>
                    <a:pt x="2501" y="1954"/>
                    <a:pt x="2501" y="1239"/>
                  </a:cubicBezTo>
                  <a:cubicBezTo>
                    <a:pt x="2501" y="572"/>
                    <a:pt x="1930" y="1"/>
                    <a:pt x="1239" y="1"/>
                  </a:cubicBezTo>
                  <a:close/>
                </a:path>
              </a:pathLst>
            </a:custGeom>
            <a:solidFill>
              <a:srgbClr val="e4eae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ru-RU" sz="2400" spc="-1" strike="noStrike">
                <a:solidFill>
                  <a:schemeClr val="dk1"/>
                </a:solidFill>
                <a:latin typeface="Montserrat"/>
              </a:endParaRPr>
            </a:p>
          </p:txBody>
        </p:sp>
        <p:sp>
          <p:nvSpPr>
            <p:cNvPr id="178" name="Google Shape;2839;p94"/>
            <p:cNvSpPr/>
            <p:nvPr/>
          </p:nvSpPr>
          <p:spPr>
            <a:xfrm>
              <a:off x="2266200" y="2023200"/>
              <a:ext cx="98640" cy="22680"/>
            </a:xfrm>
            <a:custGeom>
              <a:avLst/>
              <a:gdLst>
                <a:gd name="textAreaLeft" fmla="*/ 0 w 98640"/>
                <a:gd name="textAreaRight" fmla="*/ 99000 w 98640"/>
                <a:gd name="textAreaTop" fmla="*/ 0 h 22680"/>
                <a:gd name="textAreaBottom" fmla="*/ 23040 h 22680"/>
              </a:gdLst>
              <a:ahLst/>
              <a:rect l="textAreaLeft" t="textAreaTop" r="textAreaRight" b="textAreaBottom"/>
              <a:pathLst>
                <a:path w="1359" h="311">
                  <a:moveTo>
                    <a:pt x="144" y="0"/>
                  </a:moveTo>
                  <a:cubicBezTo>
                    <a:pt x="48" y="0"/>
                    <a:pt x="1" y="72"/>
                    <a:pt x="1" y="143"/>
                  </a:cubicBezTo>
                  <a:cubicBezTo>
                    <a:pt x="1" y="239"/>
                    <a:pt x="48" y="310"/>
                    <a:pt x="144" y="310"/>
                  </a:cubicBezTo>
                  <a:lnTo>
                    <a:pt x="1215" y="310"/>
                  </a:lnTo>
                  <a:cubicBezTo>
                    <a:pt x="1287" y="310"/>
                    <a:pt x="1358" y="239"/>
                    <a:pt x="1358" y="143"/>
                  </a:cubicBezTo>
                  <a:cubicBezTo>
                    <a:pt x="1358" y="72"/>
                    <a:pt x="1311" y="0"/>
                    <a:pt x="1215" y="0"/>
                  </a:cubicBezTo>
                  <a:close/>
                </a:path>
              </a:pathLst>
            </a:custGeom>
            <a:solidFill>
              <a:srgbClr val="e4eae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1520" bIns="1152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ru-RU" sz="2400" spc="-1" strike="noStrike">
                <a:solidFill>
                  <a:schemeClr val="dk1"/>
                </a:solidFill>
                <a:latin typeface="Montserrat"/>
              </a:endParaRPr>
            </a:p>
          </p:txBody>
        </p:sp>
        <p:sp>
          <p:nvSpPr>
            <p:cNvPr id="179" name="Google Shape;2840;p94"/>
            <p:cNvSpPr/>
            <p:nvPr/>
          </p:nvSpPr>
          <p:spPr>
            <a:xfrm>
              <a:off x="2400120" y="2067120"/>
              <a:ext cx="55440" cy="20880"/>
            </a:xfrm>
            <a:custGeom>
              <a:avLst/>
              <a:gdLst>
                <a:gd name="textAreaLeft" fmla="*/ 0 w 55440"/>
                <a:gd name="textAreaRight" fmla="*/ 55800 w 55440"/>
                <a:gd name="textAreaTop" fmla="*/ 0 h 20880"/>
                <a:gd name="textAreaBottom" fmla="*/ 21240 h 20880"/>
              </a:gdLst>
              <a:ahLst/>
              <a:rect l="textAreaLeft" t="textAreaTop" r="textAreaRight" b="textAreaBottom"/>
              <a:pathLst>
                <a:path w="763" h="287">
                  <a:moveTo>
                    <a:pt x="143" y="1"/>
                  </a:moveTo>
                  <a:cubicBezTo>
                    <a:pt x="48" y="1"/>
                    <a:pt x="1" y="48"/>
                    <a:pt x="1" y="144"/>
                  </a:cubicBezTo>
                  <a:cubicBezTo>
                    <a:pt x="1" y="215"/>
                    <a:pt x="48" y="287"/>
                    <a:pt x="143" y="287"/>
                  </a:cubicBezTo>
                  <a:lnTo>
                    <a:pt x="596" y="287"/>
                  </a:lnTo>
                  <a:cubicBezTo>
                    <a:pt x="691" y="287"/>
                    <a:pt x="763" y="215"/>
                    <a:pt x="763" y="144"/>
                  </a:cubicBezTo>
                  <a:cubicBezTo>
                    <a:pt x="763" y="72"/>
                    <a:pt x="691" y="1"/>
                    <a:pt x="596" y="1"/>
                  </a:cubicBezTo>
                  <a:close/>
                </a:path>
              </a:pathLst>
            </a:custGeom>
            <a:solidFill>
              <a:srgbClr val="e4eae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440" bIns="104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ru-RU" sz="2400" spc="-1" strike="noStrike">
                <a:solidFill>
                  <a:schemeClr val="dk1"/>
                </a:solidFill>
                <a:latin typeface="Montserrat"/>
              </a:endParaRPr>
            </a:p>
          </p:txBody>
        </p:sp>
        <p:sp>
          <p:nvSpPr>
            <p:cNvPr id="180" name="Google Shape;2841;p94"/>
            <p:cNvSpPr/>
            <p:nvPr/>
          </p:nvSpPr>
          <p:spPr>
            <a:xfrm>
              <a:off x="2266200" y="2067120"/>
              <a:ext cx="62280" cy="20880"/>
            </a:xfrm>
            <a:custGeom>
              <a:avLst/>
              <a:gdLst>
                <a:gd name="textAreaLeft" fmla="*/ 0 w 62280"/>
                <a:gd name="textAreaRight" fmla="*/ 62640 w 62280"/>
                <a:gd name="textAreaTop" fmla="*/ 0 h 20880"/>
                <a:gd name="textAreaBottom" fmla="*/ 21240 h 20880"/>
              </a:gdLst>
              <a:ahLst/>
              <a:rect l="textAreaLeft" t="textAreaTop" r="textAreaRight" b="textAreaBottom"/>
              <a:pathLst>
                <a:path w="859" h="287">
                  <a:moveTo>
                    <a:pt x="144" y="1"/>
                  </a:moveTo>
                  <a:cubicBezTo>
                    <a:pt x="48" y="1"/>
                    <a:pt x="1" y="48"/>
                    <a:pt x="1" y="144"/>
                  </a:cubicBezTo>
                  <a:cubicBezTo>
                    <a:pt x="1" y="215"/>
                    <a:pt x="48" y="287"/>
                    <a:pt x="144" y="287"/>
                  </a:cubicBezTo>
                  <a:lnTo>
                    <a:pt x="715" y="287"/>
                  </a:lnTo>
                  <a:cubicBezTo>
                    <a:pt x="787" y="287"/>
                    <a:pt x="858" y="215"/>
                    <a:pt x="858" y="144"/>
                  </a:cubicBezTo>
                  <a:cubicBezTo>
                    <a:pt x="858" y="72"/>
                    <a:pt x="811" y="1"/>
                    <a:pt x="715" y="1"/>
                  </a:cubicBezTo>
                  <a:close/>
                </a:path>
              </a:pathLst>
            </a:custGeom>
            <a:solidFill>
              <a:srgbClr val="e4eae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440" bIns="104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ru-RU" sz="2400" spc="-1" strike="noStrike">
                <a:solidFill>
                  <a:schemeClr val="dk1"/>
                </a:solidFill>
                <a:latin typeface="Montserrat"/>
              </a:endParaRPr>
            </a:p>
          </p:txBody>
        </p:sp>
        <p:sp>
          <p:nvSpPr>
            <p:cNvPr id="181" name="Google Shape;2842;p94"/>
            <p:cNvSpPr/>
            <p:nvPr/>
          </p:nvSpPr>
          <p:spPr>
            <a:xfrm>
              <a:off x="2344680" y="2067120"/>
              <a:ext cx="41400" cy="20880"/>
            </a:xfrm>
            <a:custGeom>
              <a:avLst/>
              <a:gdLst>
                <a:gd name="textAreaLeft" fmla="*/ 0 w 41400"/>
                <a:gd name="textAreaRight" fmla="*/ 41760 w 41400"/>
                <a:gd name="textAreaTop" fmla="*/ 0 h 20880"/>
                <a:gd name="textAreaBottom" fmla="*/ 21240 h 20880"/>
              </a:gdLst>
              <a:ahLst/>
              <a:rect l="textAreaLeft" t="textAreaTop" r="textAreaRight" b="textAreaBottom"/>
              <a:pathLst>
                <a:path w="573" h="287">
                  <a:moveTo>
                    <a:pt x="143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15"/>
                    <a:pt x="72" y="287"/>
                    <a:pt x="143" y="287"/>
                  </a:cubicBezTo>
                  <a:lnTo>
                    <a:pt x="429" y="287"/>
                  </a:lnTo>
                  <a:cubicBezTo>
                    <a:pt x="501" y="287"/>
                    <a:pt x="572" y="215"/>
                    <a:pt x="572" y="144"/>
                  </a:cubicBezTo>
                  <a:cubicBezTo>
                    <a:pt x="572" y="72"/>
                    <a:pt x="501" y="1"/>
                    <a:pt x="429" y="1"/>
                  </a:cubicBezTo>
                  <a:close/>
                </a:path>
              </a:pathLst>
            </a:custGeom>
            <a:solidFill>
              <a:srgbClr val="e4eae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440" bIns="104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ru-RU" sz="2400" spc="-1" strike="noStrike">
                <a:solidFill>
                  <a:schemeClr val="dk1"/>
                </a:solidFill>
                <a:latin typeface="Montserrat"/>
              </a:endParaRPr>
            </a:p>
          </p:txBody>
        </p:sp>
        <p:sp>
          <p:nvSpPr>
            <p:cNvPr id="182" name="Google Shape;2843;p94"/>
            <p:cNvSpPr/>
            <p:nvPr/>
          </p:nvSpPr>
          <p:spPr>
            <a:xfrm>
              <a:off x="2266200" y="2109600"/>
              <a:ext cx="187200" cy="22680"/>
            </a:xfrm>
            <a:custGeom>
              <a:avLst/>
              <a:gdLst>
                <a:gd name="textAreaLeft" fmla="*/ 0 w 187200"/>
                <a:gd name="textAreaRight" fmla="*/ 187560 w 187200"/>
                <a:gd name="textAreaTop" fmla="*/ 0 h 22680"/>
                <a:gd name="textAreaBottom" fmla="*/ 23040 h 22680"/>
              </a:gdLst>
              <a:ahLst/>
              <a:rect l="textAreaLeft" t="textAreaTop" r="textAreaRight" b="textAreaBottom"/>
              <a:pathLst>
                <a:path w="2573" h="310">
                  <a:moveTo>
                    <a:pt x="144" y="0"/>
                  </a:moveTo>
                  <a:cubicBezTo>
                    <a:pt x="48" y="0"/>
                    <a:pt x="1" y="72"/>
                    <a:pt x="1" y="143"/>
                  </a:cubicBezTo>
                  <a:cubicBezTo>
                    <a:pt x="1" y="239"/>
                    <a:pt x="48" y="310"/>
                    <a:pt x="144" y="310"/>
                  </a:cubicBezTo>
                  <a:lnTo>
                    <a:pt x="2430" y="310"/>
                  </a:lnTo>
                  <a:cubicBezTo>
                    <a:pt x="2525" y="310"/>
                    <a:pt x="2573" y="239"/>
                    <a:pt x="2573" y="143"/>
                  </a:cubicBezTo>
                  <a:cubicBezTo>
                    <a:pt x="2573" y="72"/>
                    <a:pt x="2525" y="0"/>
                    <a:pt x="2430" y="0"/>
                  </a:cubicBezTo>
                  <a:close/>
                </a:path>
              </a:pathLst>
            </a:custGeom>
            <a:solidFill>
              <a:srgbClr val="e4eae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1520" bIns="1152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ru-RU" sz="2400" spc="-1" strike="noStrike">
                <a:solidFill>
                  <a:schemeClr val="dk1"/>
                </a:solidFill>
                <a:latin typeface="Montserrat"/>
              </a:endParaRPr>
            </a:p>
          </p:txBody>
        </p:sp>
      </p:grpSp>
      <p:grpSp>
        <p:nvGrpSpPr>
          <p:cNvPr id="183" name="Google Shape;2818;p94"/>
          <p:cNvGrpSpPr/>
          <p:nvPr/>
        </p:nvGrpSpPr>
        <p:grpSpPr>
          <a:xfrm>
            <a:off x="5591160" y="1722600"/>
            <a:ext cx="738000" cy="731160"/>
            <a:chOff x="5591160" y="1722600"/>
            <a:chExt cx="738000" cy="731160"/>
          </a:xfrm>
        </p:grpSpPr>
        <p:sp>
          <p:nvSpPr>
            <p:cNvPr id="184" name="Google Shape;2819;p94"/>
            <p:cNvSpPr/>
            <p:nvPr/>
          </p:nvSpPr>
          <p:spPr>
            <a:xfrm>
              <a:off x="6001200" y="1913760"/>
              <a:ext cx="37800" cy="28440"/>
            </a:xfrm>
            <a:custGeom>
              <a:avLst/>
              <a:gdLst>
                <a:gd name="textAreaLeft" fmla="*/ 0 w 37800"/>
                <a:gd name="textAreaRight" fmla="*/ 38160 w 37800"/>
                <a:gd name="textAreaTop" fmla="*/ 0 h 28440"/>
                <a:gd name="textAreaBottom" fmla="*/ 28800 h 28440"/>
              </a:gdLst>
              <a:ahLst/>
              <a:rect l="textAreaLeft" t="textAreaTop" r="textAreaRight" b="textAreaBottom"/>
              <a:pathLst>
                <a:path w="525" h="389">
                  <a:moveTo>
                    <a:pt x="348" y="1"/>
                  </a:moveTo>
                  <a:cubicBezTo>
                    <a:pt x="335" y="1"/>
                    <a:pt x="323" y="3"/>
                    <a:pt x="310" y="7"/>
                  </a:cubicBezTo>
                  <a:lnTo>
                    <a:pt x="96" y="102"/>
                  </a:lnTo>
                  <a:cubicBezTo>
                    <a:pt x="24" y="126"/>
                    <a:pt x="1" y="221"/>
                    <a:pt x="24" y="293"/>
                  </a:cubicBezTo>
                  <a:cubicBezTo>
                    <a:pt x="48" y="340"/>
                    <a:pt x="96" y="388"/>
                    <a:pt x="143" y="388"/>
                  </a:cubicBezTo>
                  <a:cubicBezTo>
                    <a:pt x="167" y="388"/>
                    <a:pt x="191" y="388"/>
                    <a:pt x="215" y="364"/>
                  </a:cubicBezTo>
                  <a:lnTo>
                    <a:pt x="405" y="293"/>
                  </a:lnTo>
                  <a:cubicBezTo>
                    <a:pt x="477" y="269"/>
                    <a:pt x="524" y="174"/>
                    <a:pt x="501" y="102"/>
                  </a:cubicBezTo>
                  <a:cubicBezTo>
                    <a:pt x="461" y="44"/>
                    <a:pt x="406" y="1"/>
                    <a:pt x="348" y="1"/>
                  </a:cubicBezTo>
                  <a:close/>
                </a:path>
              </a:pathLst>
            </a:custGeom>
            <a:solidFill>
              <a:srgbClr val="e4eae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4400" bIns="1440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ru-RU" sz="2400" spc="-1" strike="noStrike">
                <a:solidFill>
                  <a:schemeClr val="dk1"/>
                </a:solidFill>
                <a:latin typeface="Montserrat"/>
              </a:endParaRPr>
            </a:p>
          </p:txBody>
        </p:sp>
        <p:sp>
          <p:nvSpPr>
            <p:cNvPr id="185" name="Google Shape;2820;p94"/>
            <p:cNvSpPr/>
            <p:nvPr/>
          </p:nvSpPr>
          <p:spPr>
            <a:xfrm>
              <a:off x="5978520" y="1873080"/>
              <a:ext cx="34560" cy="33840"/>
            </a:xfrm>
            <a:custGeom>
              <a:avLst/>
              <a:gdLst>
                <a:gd name="textAreaLeft" fmla="*/ 0 w 34560"/>
                <a:gd name="textAreaRight" fmla="*/ 34920 w 34560"/>
                <a:gd name="textAreaTop" fmla="*/ 0 h 33840"/>
                <a:gd name="textAreaBottom" fmla="*/ 34200 h 33840"/>
              </a:gdLst>
              <a:ahLst/>
              <a:rect l="textAreaLeft" t="textAreaTop" r="textAreaRight" b="textAreaBottom"/>
              <a:pathLst>
                <a:path w="478" h="463">
                  <a:moveTo>
                    <a:pt x="298" y="1"/>
                  </a:moveTo>
                  <a:cubicBezTo>
                    <a:pt x="258" y="1"/>
                    <a:pt x="218" y="19"/>
                    <a:pt x="191" y="58"/>
                  </a:cubicBezTo>
                  <a:lnTo>
                    <a:pt x="49" y="225"/>
                  </a:lnTo>
                  <a:cubicBezTo>
                    <a:pt x="1" y="296"/>
                    <a:pt x="25" y="391"/>
                    <a:pt x="96" y="439"/>
                  </a:cubicBezTo>
                  <a:cubicBezTo>
                    <a:pt x="120" y="463"/>
                    <a:pt x="144" y="463"/>
                    <a:pt x="168" y="463"/>
                  </a:cubicBezTo>
                  <a:cubicBezTo>
                    <a:pt x="215" y="463"/>
                    <a:pt x="263" y="439"/>
                    <a:pt x="287" y="415"/>
                  </a:cubicBezTo>
                  <a:lnTo>
                    <a:pt x="430" y="225"/>
                  </a:lnTo>
                  <a:cubicBezTo>
                    <a:pt x="477" y="177"/>
                    <a:pt x="453" y="82"/>
                    <a:pt x="382" y="34"/>
                  </a:cubicBezTo>
                  <a:cubicBezTo>
                    <a:pt x="361" y="13"/>
                    <a:pt x="330" y="1"/>
                    <a:pt x="298" y="1"/>
                  </a:cubicBezTo>
                  <a:close/>
                </a:path>
              </a:pathLst>
            </a:custGeom>
            <a:solidFill>
              <a:srgbClr val="e4eae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6920" bIns="1692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ru-RU" sz="2400" spc="-1" strike="noStrike">
                <a:solidFill>
                  <a:schemeClr val="dk1"/>
                </a:solidFill>
                <a:latin typeface="Montserrat"/>
              </a:endParaRPr>
            </a:p>
          </p:txBody>
        </p:sp>
        <p:sp>
          <p:nvSpPr>
            <p:cNvPr id="186" name="Google Shape;2821;p94"/>
            <p:cNvSpPr/>
            <p:nvPr/>
          </p:nvSpPr>
          <p:spPr>
            <a:xfrm>
              <a:off x="6009840" y="1960200"/>
              <a:ext cx="37800" cy="24480"/>
            </a:xfrm>
            <a:custGeom>
              <a:avLst/>
              <a:gdLst>
                <a:gd name="textAreaLeft" fmla="*/ 0 w 37800"/>
                <a:gd name="textAreaRight" fmla="*/ 38160 w 37800"/>
                <a:gd name="textAreaTop" fmla="*/ 0 h 24480"/>
                <a:gd name="textAreaBottom" fmla="*/ 24840 h 24480"/>
              </a:gdLst>
              <a:ahLst/>
              <a:rect l="textAreaLeft" t="textAreaTop" r="textAreaRight" b="textAreaBottom"/>
              <a:pathLst>
                <a:path w="525" h="334">
                  <a:moveTo>
                    <a:pt x="191" y="0"/>
                  </a:moveTo>
                  <a:cubicBezTo>
                    <a:pt x="96" y="0"/>
                    <a:pt x="24" y="48"/>
                    <a:pt x="24" y="119"/>
                  </a:cubicBezTo>
                  <a:cubicBezTo>
                    <a:pt x="1" y="215"/>
                    <a:pt x="48" y="286"/>
                    <a:pt x="143" y="286"/>
                  </a:cubicBezTo>
                  <a:lnTo>
                    <a:pt x="358" y="334"/>
                  </a:lnTo>
                  <a:lnTo>
                    <a:pt x="382" y="334"/>
                  </a:lnTo>
                  <a:cubicBezTo>
                    <a:pt x="453" y="334"/>
                    <a:pt x="501" y="286"/>
                    <a:pt x="525" y="215"/>
                  </a:cubicBezTo>
                  <a:cubicBezTo>
                    <a:pt x="525" y="119"/>
                    <a:pt x="477" y="48"/>
                    <a:pt x="405" y="4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e4eae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2240" bIns="122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ru-RU" sz="2400" spc="-1" strike="noStrike">
                <a:solidFill>
                  <a:schemeClr val="dk1"/>
                </a:solidFill>
                <a:latin typeface="Montserrat"/>
              </a:endParaRPr>
            </a:p>
          </p:txBody>
        </p:sp>
        <p:sp>
          <p:nvSpPr>
            <p:cNvPr id="187" name="Google Shape;2822;p94"/>
            <p:cNvSpPr/>
            <p:nvPr/>
          </p:nvSpPr>
          <p:spPr>
            <a:xfrm>
              <a:off x="5591160" y="1722600"/>
              <a:ext cx="738000" cy="731160"/>
            </a:xfrm>
            <a:custGeom>
              <a:avLst/>
              <a:gdLst>
                <a:gd name="textAreaLeft" fmla="*/ 0 w 738000"/>
                <a:gd name="textAreaRight" fmla="*/ 738360 w 738000"/>
                <a:gd name="textAreaTop" fmla="*/ 0 h 731160"/>
                <a:gd name="textAreaBottom" fmla="*/ 731520 h 731160"/>
              </a:gdLst>
              <a:ahLst/>
              <a:rect l="textAreaLeft" t="textAreaTop" r="textAreaRight" b="textAreaBottom"/>
              <a:pathLst>
                <a:path w="10122" h="9878">
                  <a:moveTo>
                    <a:pt x="4787" y="423"/>
                  </a:moveTo>
                  <a:lnTo>
                    <a:pt x="6168" y="994"/>
                  </a:lnTo>
                  <a:lnTo>
                    <a:pt x="5240" y="1376"/>
                  </a:lnTo>
                  <a:cubicBezTo>
                    <a:pt x="5233" y="1382"/>
                    <a:pt x="5226" y="1385"/>
                    <a:pt x="5219" y="1385"/>
                  </a:cubicBezTo>
                  <a:cubicBezTo>
                    <a:pt x="5202" y="1385"/>
                    <a:pt x="5185" y="1369"/>
                    <a:pt x="5168" y="1352"/>
                  </a:cubicBezTo>
                  <a:lnTo>
                    <a:pt x="4787" y="423"/>
                  </a:lnTo>
                  <a:close/>
                  <a:moveTo>
                    <a:pt x="8216" y="2066"/>
                  </a:moveTo>
                  <a:cubicBezTo>
                    <a:pt x="8264" y="2066"/>
                    <a:pt x="8312" y="2090"/>
                    <a:pt x="8312" y="2138"/>
                  </a:cubicBezTo>
                  <a:lnTo>
                    <a:pt x="8312" y="2566"/>
                  </a:lnTo>
                  <a:cubicBezTo>
                    <a:pt x="8312" y="2614"/>
                    <a:pt x="8264" y="2661"/>
                    <a:pt x="8216" y="2661"/>
                  </a:cubicBezTo>
                  <a:lnTo>
                    <a:pt x="7407" y="2661"/>
                  </a:lnTo>
                  <a:lnTo>
                    <a:pt x="7168" y="2066"/>
                  </a:lnTo>
                  <a:close/>
                  <a:moveTo>
                    <a:pt x="8788" y="1280"/>
                  </a:moveTo>
                  <a:cubicBezTo>
                    <a:pt x="8931" y="1280"/>
                    <a:pt x="9050" y="1399"/>
                    <a:pt x="9050" y="1542"/>
                  </a:cubicBezTo>
                  <a:lnTo>
                    <a:pt x="9050" y="3924"/>
                  </a:lnTo>
                  <a:lnTo>
                    <a:pt x="7954" y="3924"/>
                  </a:lnTo>
                  <a:lnTo>
                    <a:pt x="7550" y="2947"/>
                  </a:lnTo>
                  <a:lnTo>
                    <a:pt x="8216" y="2947"/>
                  </a:lnTo>
                  <a:cubicBezTo>
                    <a:pt x="8431" y="2947"/>
                    <a:pt x="8597" y="2781"/>
                    <a:pt x="8597" y="2566"/>
                  </a:cubicBezTo>
                  <a:lnTo>
                    <a:pt x="8597" y="2138"/>
                  </a:lnTo>
                  <a:cubicBezTo>
                    <a:pt x="8597" y="1923"/>
                    <a:pt x="8431" y="1757"/>
                    <a:pt x="8216" y="1757"/>
                  </a:cubicBezTo>
                  <a:lnTo>
                    <a:pt x="7049" y="1757"/>
                  </a:lnTo>
                  <a:lnTo>
                    <a:pt x="6835" y="1280"/>
                  </a:lnTo>
                  <a:close/>
                  <a:moveTo>
                    <a:pt x="4430" y="352"/>
                  </a:moveTo>
                  <a:lnTo>
                    <a:pt x="4906" y="1471"/>
                  </a:lnTo>
                  <a:cubicBezTo>
                    <a:pt x="4954" y="1614"/>
                    <a:pt x="5073" y="1685"/>
                    <a:pt x="5216" y="1685"/>
                  </a:cubicBezTo>
                  <a:cubicBezTo>
                    <a:pt x="5263" y="1685"/>
                    <a:pt x="5311" y="1685"/>
                    <a:pt x="5359" y="1661"/>
                  </a:cubicBezTo>
                  <a:lnTo>
                    <a:pt x="6478" y="1185"/>
                  </a:lnTo>
                  <a:lnTo>
                    <a:pt x="7621" y="3947"/>
                  </a:lnTo>
                  <a:lnTo>
                    <a:pt x="6907" y="3947"/>
                  </a:lnTo>
                  <a:cubicBezTo>
                    <a:pt x="6835" y="3947"/>
                    <a:pt x="6764" y="3995"/>
                    <a:pt x="6764" y="4090"/>
                  </a:cubicBezTo>
                  <a:cubicBezTo>
                    <a:pt x="6764" y="4162"/>
                    <a:pt x="6835" y="4233"/>
                    <a:pt x="6907" y="4233"/>
                  </a:cubicBezTo>
                  <a:lnTo>
                    <a:pt x="9574" y="4233"/>
                  </a:lnTo>
                  <a:cubicBezTo>
                    <a:pt x="9717" y="4233"/>
                    <a:pt x="9812" y="4352"/>
                    <a:pt x="9812" y="4471"/>
                  </a:cubicBezTo>
                  <a:lnTo>
                    <a:pt x="9812" y="8972"/>
                  </a:lnTo>
                  <a:cubicBezTo>
                    <a:pt x="9812" y="9330"/>
                    <a:pt x="9550" y="9591"/>
                    <a:pt x="9193" y="9591"/>
                  </a:cubicBezTo>
                  <a:lnTo>
                    <a:pt x="1596" y="9591"/>
                  </a:lnTo>
                  <a:cubicBezTo>
                    <a:pt x="1739" y="9425"/>
                    <a:pt x="1834" y="9210"/>
                    <a:pt x="1834" y="8972"/>
                  </a:cubicBezTo>
                  <a:lnTo>
                    <a:pt x="1834" y="7353"/>
                  </a:lnTo>
                  <a:cubicBezTo>
                    <a:pt x="1834" y="7281"/>
                    <a:pt x="1763" y="7210"/>
                    <a:pt x="1667" y="7210"/>
                  </a:cubicBezTo>
                  <a:cubicBezTo>
                    <a:pt x="1596" y="7210"/>
                    <a:pt x="1524" y="7281"/>
                    <a:pt x="1524" y="7353"/>
                  </a:cubicBezTo>
                  <a:lnTo>
                    <a:pt x="1524" y="8972"/>
                  </a:lnTo>
                  <a:cubicBezTo>
                    <a:pt x="1524" y="9330"/>
                    <a:pt x="1262" y="9591"/>
                    <a:pt x="905" y="9591"/>
                  </a:cubicBezTo>
                  <a:cubicBezTo>
                    <a:pt x="572" y="9591"/>
                    <a:pt x="286" y="9330"/>
                    <a:pt x="286" y="8972"/>
                  </a:cubicBezTo>
                  <a:lnTo>
                    <a:pt x="286" y="2590"/>
                  </a:lnTo>
                  <a:cubicBezTo>
                    <a:pt x="286" y="2447"/>
                    <a:pt x="405" y="2328"/>
                    <a:pt x="548" y="2328"/>
                  </a:cubicBezTo>
                  <a:lnTo>
                    <a:pt x="834" y="2328"/>
                  </a:lnTo>
                  <a:lnTo>
                    <a:pt x="1120" y="3066"/>
                  </a:lnTo>
                  <a:cubicBezTo>
                    <a:pt x="1155" y="3120"/>
                    <a:pt x="1204" y="3147"/>
                    <a:pt x="1257" y="3147"/>
                  </a:cubicBezTo>
                  <a:cubicBezTo>
                    <a:pt x="1274" y="3147"/>
                    <a:pt x="1292" y="3144"/>
                    <a:pt x="1310" y="3138"/>
                  </a:cubicBezTo>
                  <a:cubicBezTo>
                    <a:pt x="1382" y="3114"/>
                    <a:pt x="1429" y="3019"/>
                    <a:pt x="1405" y="2947"/>
                  </a:cubicBezTo>
                  <a:lnTo>
                    <a:pt x="953" y="1876"/>
                  </a:lnTo>
                  <a:cubicBezTo>
                    <a:pt x="929" y="1852"/>
                    <a:pt x="953" y="1804"/>
                    <a:pt x="977" y="1804"/>
                  </a:cubicBezTo>
                  <a:lnTo>
                    <a:pt x="4430" y="352"/>
                  </a:lnTo>
                  <a:close/>
                  <a:moveTo>
                    <a:pt x="4513" y="0"/>
                  </a:moveTo>
                  <a:cubicBezTo>
                    <a:pt x="4495" y="0"/>
                    <a:pt x="4477" y="6"/>
                    <a:pt x="4454" y="18"/>
                  </a:cubicBezTo>
                  <a:lnTo>
                    <a:pt x="858" y="1518"/>
                  </a:lnTo>
                  <a:cubicBezTo>
                    <a:pt x="691" y="1590"/>
                    <a:pt x="596" y="1804"/>
                    <a:pt x="667" y="1971"/>
                  </a:cubicBezTo>
                  <a:lnTo>
                    <a:pt x="691" y="2042"/>
                  </a:lnTo>
                  <a:lnTo>
                    <a:pt x="548" y="2042"/>
                  </a:lnTo>
                  <a:cubicBezTo>
                    <a:pt x="238" y="2042"/>
                    <a:pt x="0" y="2280"/>
                    <a:pt x="0" y="2590"/>
                  </a:cubicBezTo>
                  <a:lnTo>
                    <a:pt x="0" y="8972"/>
                  </a:lnTo>
                  <a:cubicBezTo>
                    <a:pt x="0" y="9472"/>
                    <a:pt x="405" y="9877"/>
                    <a:pt x="905" y="9877"/>
                  </a:cubicBezTo>
                  <a:lnTo>
                    <a:pt x="9193" y="9877"/>
                  </a:lnTo>
                  <a:cubicBezTo>
                    <a:pt x="9717" y="9877"/>
                    <a:pt x="10121" y="9472"/>
                    <a:pt x="10121" y="8972"/>
                  </a:cubicBezTo>
                  <a:lnTo>
                    <a:pt x="10121" y="4471"/>
                  </a:lnTo>
                  <a:cubicBezTo>
                    <a:pt x="10121" y="4162"/>
                    <a:pt x="9860" y="3924"/>
                    <a:pt x="9574" y="3924"/>
                  </a:cubicBezTo>
                  <a:lnTo>
                    <a:pt x="9336" y="3924"/>
                  </a:lnTo>
                  <a:lnTo>
                    <a:pt x="9336" y="1542"/>
                  </a:lnTo>
                  <a:cubicBezTo>
                    <a:pt x="9336" y="1233"/>
                    <a:pt x="9097" y="994"/>
                    <a:pt x="8788" y="994"/>
                  </a:cubicBezTo>
                  <a:lnTo>
                    <a:pt x="6716" y="994"/>
                  </a:lnTo>
                  <a:lnTo>
                    <a:pt x="6692" y="923"/>
                  </a:lnTo>
                  <a:cubicBezTo>
                    <a:pt x="6668" y="899"/>
                    <a:pt x="6645" y="852"/>
                    <a:pt x="6621" y="852"/>
                  </a:cubicBezTo>
                  <a:lnTo>
                    <a:pt x="4573" y="18"/>
                  </a:lnTo>
                  <a:cubicBezTo>
                    <a:pt x="4549" y="6"/>
                    <a:pt x="4531" y="0"/>
                    <a:pt x="451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ru-RU" sz="2400" spc="-1" strike="noStrike">
                <a:solidFill>
                  <a:schemeClr val="dk1"/>
                </a:solidFill>
                <a:latin typeface="Montserrat"/>
              </a:endParaRPr>
            </a:p>
          </p:txBody>
        </p:sp>
        <p:sp>
          <p:nvSpPr>
            <p:cNvPr id="188" name="Google Shape;2823;p94"/>
            <p:cNvSpPr/>
            <p:nvPr/>
          </p:nvSpPr>
          <p:spPr>
            <a:xfrm>
              <a:off x="5688360" y="1881720"/>
              <a:ext cx="369720" cy="348120"/>
            </a:xfrm>
            <a:custGeom>
              <a:avLst/>
              <a:gdLst>
                <a:gd name="textAreaLeft" fmla="*/ 0 w 369720"/>
                <a:gd name="textAreaRight" fmla="*/ 370080 w 369720"/>
                <a:gd name="textAreaTop" fmla="*/ 0 h 348120"/>
                <a:gd name="textAreaBottom" fmla="*/ 348480 h 348120"/>
              </a:gdLst>
              <a:ahLst/>
              <a:rect l="textAreaLeft" t="textAreaTop" r="textAreaRight" b="textAreaBottom"/>
              <a:pathLst>
                <a:path w="5074" h="4704">
                  <a:moveTo>
                    <a:pt x="2760" y="301"/>
                  </a:moveTo>
                  <a:cubicBezTo>
                    <a:pt x="2892" y="301"/>
                    <a:pt x="3021" y="325"/>
                    <a:pt x="3144" y="370"/>
                  </a:cubicBezTo>
                  <a:cubicBezTo>
                    <a:pt x="3430" y="489"/>
                    <a:pt x="3645" y="703"/>
                    <a:pt x="3740" y="965"/>
                  </a:cubicBezTo>
                  <a:cubicBezTo>
                    <a:pt x="3859" y="1227"/>
                    <a:pt x="3859" y="1513"/>
                    <a:pt x="3764" y="1775"/>
                  </a:cubicBezTo>
                  <a:lnTo>
                    <a:pt x="3287" y="1775"/>
                  </a:lnTo>
                  <a:cubicBezTo>
                    <a:pt x="3335" y="1679"/>
                    <a:pt x="3359" y="1560"/>
                    <a:pt x="3311" y="1441"/>
                  </a:cubicBezTo>
                  <a:cubicBezTo>
                    <a:pt x="3264" y="1346"/>
                    <a:pt x="3168" y="1275"/>
                    <a:pt x="3073" y="1227"/>
                  </a:cubicBezTo>
                  <a:cubicBezTo>
                    <a:pt x="3025" y="1203"/>
                    <a:pt x="2972" y="1191"/>
                    <a:pt x="2918" y="1191"/>
                  </a:cubicBezTo>
                  <a:cubicBezTo>
                    <a:pt x="2865" y="1191"/>
                    <a:pt x="2811" y="1203"/>
                    <a:pt x="2763" y="1227"/>
                  </a:cubicBezTo>
                  <a:lnTo>
                    <a:pt x="2621" y="1298"/>
                  </a:lnTo>
                  <a:cubicBezTo>
                    <a:pt x="2607" y="1303"/>
                    <a:pt x="2594" y="1305"/>
                    <a:pt x="2581" y="1305"/>
                  </a:cubicBezTo>
                  <a:cubicBezTo>
                    <a:pt x="2524" y="1305"/>
                    <a:pt x="2473" y="1266"/>
                    <a:pt x="2454" y="1227"/>
                  </a:cubicBezTo>
                  <a:cubicBezTo>
                    <a:pt x="2430" y="1155"/>
                    <a:pt x="2478" y="1108"/>
                    <a:pt x="2525" y="1084"/>
                  </a:cubicBezTo>
                  <a:lnTo>
                    <a:pt x="2668" y="1013"/>
                  </a:lnTo>
                  <a:cubicBezTo>
                    <a:pt x="2692" y="1001"/>
                    <a:pt x="2710" y="995"/>
                    <a:pt x="2728" y="995"/>
                  </a:cubicBezTo>
                  <a:cubicBezTo>
                    <a:pt x="2746" y="995"/>
                    <a:pt x="2763" y="1001"/>
                    <a:pt x="2787" y="1013"/>
                  </a:cubicBezTo>
                  <a:cubicBezTo>
                    <a:pt x="2815" y="1031"/>
                    <a:pt x="2842" y="1039"/>
                    <a:pt x="2868" y="1039"/>
                  </a:cubicBezTo>
                  <a:cubicBezTo>
                    <a:pt x="2910" y="1039"/>
                    <a:pt x="2948" y="1018"/>
                    <a:pt x="2978" y="989"/>
                  </a:cubicBezTo>
                  <a:cubicBezTo>
                    <a:pt x="3025" y="917"/>
                    <a:pt x="3002" y="822"/>
                    <a:pt x="2954" y="774"/>
                  </a:cubicBezTo>
                  <a:cubicBezTo>
                    <a:pt x="2892" y="728"/>
                    <a:pt x="2821" y="702"/>
                    <a:pt x="2746" y="702"/>
                  </a:cubicBezTo>
                  <a:cubicBezTo>
                    <a:pt x="2705" y="702"/>
                    <a:pt x="2663" y="710"/>
                    <a:pt x="2621" y="727"/>
                  </a:cubicBezTo>
                  <a:lnTo>
                    <a:pt x="2597" y="679"/>
                  </a:lnTo>
                  <a:cubicBezTo>
                    <a:pt x="2577" y="620"/>
                    <a:pt x="2509" y="578"/>
                    <a:pt x="2446" y="578"/>
                  </a:cubicBezTo>
                  <a:cubicBezTo>
                    <a:pt x="2432" y="578"/>
                    <a:pt x="2419" y="580"/>
                    <a:pt x="2406" y="584"/>
                  </a:cubicBezTo>
                  <a:cubicBezTo>
                    <a:pt x="2335" y="632"/>
                    <a:pt x="2311" y="703"/>
                    <a:pt x="2335" y="774"/>
                  </a:cubicBezTo>
                  <a:lnTo>
                    <a:pt x="2359" y="822"/>
                  </a:lnTo>
                  <a:cubicBezTo>
                    <a:pt x="2192" y="941"/>
                    <a:pt x="2120" y="1155"/>
                    <a:pt x="2192" y="1346"/>
                  </a:cubicBezTo>
                  <a:cubicBezTo>
                    <a:pt x="2264" y="1490"/>
                    <a:pt x="2418" y="1594"/>
                    <a:pt x="2582" y="1594"/>
                  </a:cubicBezTo>
                  <a:cubicBezTo>
                    <a:pt x="2635" y="1594"/>
                    <a:pt x="2688" y="1583"/>
                    <a:pt x="2740" y="1560"/>
                  </a:cubicBezTo>
                  <a:lnTo>
                    <a:pt x="2882" y="1489"/>
                  </a:lnTo>
                  <a:lnTo>
                    <a:pt x="2978" y="1489"/>
                  </a:lnTo>
                  <a:cubicBezTo>
                    <a:pt x="3002" y="1513"/>
                    <a:pt x="3025" y="1537"/>
                    <a:pt x="3025" y="1560"/>
                  </a:cubicBezTo>
                  <a:cubicBezTo>
                    <a:pt x="3049" y="1608"/>
                    <a:pt x="3025" y="1679"/>
                    <a:pt x="2978" y="1703"/>
                  </a:cubicBezTo>
                  <a:lnTo>
                    <a:pt x="2811" y="1775"/>
                  </a:lnTo>
                  <a:lnTo>
                    <a:pt x="2763" y="1775"/>
                  </a:lnTo>
                  <a:cubicBezTo>
                    <a:pt x="2740" y="1775"/>
                    <a:pt x="2716" y="1775"/>
                    <a:pt x="2692" y="1751"/>
                  </a:cubicBezTo>
                  <a:cubicBezTo>
                    <a:pt x="2668" y="1715"/>
                    <a:pt x="2632" y="1697"/>
                    <a:pt x="2594" y="1697"/>
                  </a:cubicBezTo>
                  <a:cubicBezTo>
                    <a:pt x="2555" y="1697"/>
                    <a:pt x="2513" y="1715"/>
                    <a:pt x="2478" y="1751"/>
                  </a:cubicBezTo>
                  <a:cubicBezTo>
                    <a:pt x="2478" y="1751"/>
                    <a:pt x="2478" y="1775"/>
                    <a:pt x="2454" y="1775"/>
                  </a:cubicBezTo>
                  <a:lnTo>
                    <a:pt x="1739" y="1775"/>
                  </a:lnTo>
                  <a:cubicBezTo>
                    <a:pt x="1620" y="1513"/>
                    <a:pt x="1620" y="1227"/>
                    <a:pt x="1739" y="965"/>
                  </a:cubicBezTo>
                  <a:cubicBezTo>
                    <a:pt x="1835" y="703"/>
                    <a:pt x="2049" y="489"/>
                    <a:pt x="2311" y="393"/>
                  </a:cubicBezTo>
                  <a:cubicBezTo>
                    <a:pt x="2462" y="331"/>
                    <a:pt x="2613" y="301"/>
                    <a:pt x="2760" y="301"/>
                  </a:cubicBezTo>
                  <a:close/>
                  <a:moveTo>
                    <a:pt x="2740" y="0"/>
                  </a:moveTo>
                  <a:cubicBezTo>
                    <a:pt x="2561" y="0"/>
                    <a:pt x="2382" y="36"/>
                    <a:pt x="2216" y="108"/>
                  </a:cubicBezTo>
                  <a:cubicBezTo>
                    <a:pt x="1858" y="251"/>
                    <a:pt x="1596" y="512"/>
                    <a:pt x="1454" y="846"/>
                  </a:cubicBezTo>
                  <a:cubicBezTo>
                    <a:pt x="1335" y="1155"/>
                    <a:pt x="1311" y="1489"/>
                    <a:pt x="1406" y="1775"/>
                  </a:cubicBezTo>
                  <a:lnTo>
                    <a:pt x="739" y="1775"/>
                  </a:lnTo>
                  <a:cubicBezTo>
                    <a:pt x="644" y="1775"/>
                    <a:pt x="572" y="1798"/>
                    <a:pt x="501" y="1822"/>
                  </a:cubicBezTo>
                  <a:lnTo>
                    <a:pt x="311" y="1394"/>
                  </a:lnTo>
                  <a:cubicBezTo>
                    <a:pt x="293" y="1342"/>
                    <a:pt x="239" y="1303"/>
                    <a:pt x="183" y="1303"/>
                  </a:cubicBezTo>
                  <a:cubicBezTo>
                    <a:pt x="162" y="1303"/>
                    <a:pt x="140" y="1309"/>
                    <a:pt x="120" y="1322"/>
                  </a:cubicBezTo>
                  <a:cubicBezTo>
                    <a:pt x="49" y="1346"/>
                    <a:pt x="1" y="1441"/>
                    <a:pt x="49" y="1513"/>
                  </a:cubicBezTo>
                  <a:lnTo>
                    <a:pt x="263" y="2037"/>
                  </a:lnTo>
                  <a:cubicBezTo>
                    <a:pt x="215" y="2132"/>
                    <a:pt x="191" y="2227"/>
                    <a:pt x="191" y="2322"/>
                  </a:cubicBezTo>
                  <a:lnTo>
                    <a:pt x="191" y="4537"/>
                  </a:lnTo>
                  <a:cubicBezTo>
                    <a:pt x="191" y="4632"/>
                    <a:pt x="263" y="4704"/>
                    <a:pt x="334" y="4704"/>
                  </a:cubicBezTo>
                  <a:cubicBezTo>
                    <a:pt x="430" y="4704"/>
                    <a:pt x="501" y="4632"/>
                    <a:pt x="501" y="4537"/>
                  </a:cubicBezTo>
                  <a:lnTo>
                    <a:pt x="501" y="2322"/>
                  </a:lnTo>
                  <a:cubicBezTo>
                    <a:pt x="501" y="2179"/>
                    <a:pt x="596" y="2084"/>
                    <a:pt x="739" y="2084"/>
                  </a:cubicBezTo>
                  <a:lnTo>
                    <a:pt x="4907" y="2084"/>
                  </a:lnTo>
                  <a:cubicBezTo>
                    <a:pt x="5002" y="2084"/>
                    <a:pt x="5073" y="2013"/>
                    <a:pt x="5073" y="1918"/>
                  </a:cubicBezTo>
                  <a:cubicBezTo>
                    <a:pt x="5073" y="1846"/>
                    <a:pt x="5002" y="1775"/>
                    <a:pt x="4907" y="1775"/>
                  </a:cubicBezTo>
                  <a:lnTo>
                    <a:pt x="4073" y="1775"/>
                  </a:lnTo>
                  <a:cubicBezTo>
                    <a:pt x="4168" y="1465"/>
                    <a:pt x="4145" y="1155"/>
                    <a:pt x="4026" y="846"/>
                  </a:cubicBezTo>
                  <a:cubicBezTo>
                    <a:pt x="3883" y="512"/>
                    <a:pt x="3597" y="251"/>
                    <a:pt x="3264" y="108"/>
                  </a:cubicBezTo>
                  <a:cubicBezTo>
                    <a:pt x="3097" y="36"/>
                    <a:pt x="2918" y="0"/>
                    <a:pt x="2740" y="0"/>
                  </a:cubicBezTo>
                  <a:close/>
                </a:path>
              </a:pathLst>
            </a:custGeom>
            <a:solidFill>
              <a:srgbClr val="fd0c5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ru-RU" sz="2400" spc="-1" strike="noStrike">
                <a:solidFill>
                  <a:schemeClr val="dk1"/>
                </a:solidFill>
                <a:latin typeface="Montserrat"/>
              </a:endParaRPr>
            </a:p>
          </p:txBody>
        </p:sp>
        <p:sp>
          <p:nvSpPr>
            <p:cNvPr id="189" name="Google Shape;2824;p94"/>
            <p:cNvSpPr/>
            <p:nvPr/>
          </p:nvSpPr>
          <p:spPr>
            <a:xfrm>
              <a:off x="5704200" y="1838160"/>
              <a:ext cx="102240" cy="54720"/>
            </a:xfrm>
            <a:custGeom>
              <a:avLst/>
              <a:gdLst>
                <a:gd name="textAreaLeft" fmla="*/ 0 w 102240"/>
                <a:gd name="textAreaRight" fmla="*/ 102600 w 102240"/>
                <a:gd name="textAreaTop" fmla="*/ 0 h 54720"/>
                <a:gd name="textAreaBottom" fmla="*/ 55080 h 54720"/>
              </a:gdLst>
              <a:ahLst/>
              <a:rect l="textAreaLeft" t="textAreaTop" r="textAreaRight" b="textAreaBottom"/>
              <a:pathLst>
                <a:path w="1406" h="746">
                  <a:moveTo>
                    <a:pt x="1207" y="1"/>
                  </a:moveTo>
                  <a:cubicBezTo>
                    <a:pt x="1193" y="1"/>
                    <a:pt x="1180" y="3"/>
                    <a:pt x="1167" y="7"/>
                  </a:cubicBezTo>
                  <a:lnTo>
                    <a:pt x="119" y="460"/>
                  </a:lnTo>
                  <a:cubicBezTo>
                    <a:pt x="48" y="483"/>
                    <a:pt x="0" y="579"/>
                    <a:pt x="24" y="650"/>
                  </a:cubicBezTo>
                  <a:cubicBezTo>
                    <a:pt x="48" y="721"/>
                    <a:pt x="119" y="745"/>
                    <a:pt x="167" y="745"/>
                  </a:cubicBezTo>
                  <a:lnTo>
                    <a:pt x="215" y="745"/>
                  </a:lnTo>
                  <a:lnTo>
                    <a:pt x="1286" y="293"/>
                  </a:lnTo>
                  <a:cubicBezTo>
                    <a:pt x="1358" y="269"/>
                    <a:pt x="1405" y="174"/>
                    <a:pt x="1358" y="102"/>
                  </a:cubicBezTo>
                  <a:cubicBezTo>
                    <a:pt x="1338" y="44"/>
                    <a:pt x="1270" y="1"/>
                    <a:pt x="1207" y="1"/>
                  </a:cubicBezTo>
                  <a:close/>
                </a:path>
              </a:pathLst>
            </a:custGeom>
            <a:solidFill>
              <a:srgbClr val="e4eae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7360" bIns="2736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ru-RU" sz="2400" spc="-1" strike="noStrike">
                <a:solidFill>
                  <a:schemeClr val="dk1"/>
                </a:solidFill>
                <a:latin typeface="Montserrat"/>
              </a:endParaRPr>
            </a:p>
          </p:txBody>
        </p:sp>
        <p:sp>
          <p:nvSpPr>
            <p:cNvPr id="190" name="Google Shape;2825;p94"/>
            <p:cNvSpPr/>
            <p:nvPr/>
          </p:nvSpPr>
          <p:spPr>
            <a:xfrm>
              <a:off x="5719680" y="1891800"/>
              <a:ext cx="55440" cy="34560"/>
            </a:xfrm>
            <a:custGeom>
              <a:avLst/>
              <a:gdLst>
                <a:gd name="textAreaLeft" fmla="*/ 0 w 55440"/>
                <a:gd name="textAreaRight" fmla="*/ 55800 w 55440"/>
                <a:gd name="textAreaTop" fmla="*/ 0 h 34560"/>
                <a:gd name="textAreaBottom" fmla="*/ 34920 h 34560"/>
              </a:gdLst>
              <a:ahLst/>
              <a:rect l="textAreaLeft" t="textAreaTop" r="textAreaRight" b="textAreaBottom"/>
              <a:pathLst>
                <a:path w="763" h="472">
                  <a:moveTo>
                    <a:pt x="599" y="0"/>
                  </a:moveTo>
                  <a:cubicBezTo>
                    <a:pt x="576" y="0"/>
                    <a:pt x="551" y="6"/>
                    <a:pt x="525" y="19"/>
                  </a:cubicBezTo>
                  <a:lnTo>
                    <a:pt x="96" y="186"/>
                  </a:lnTo>
                  <a:cubicBezTo>
                    <a:pt x="24" y="234"/>
                    <a:pt x="1" y="305"/>
                    <a:pt x="24" y="376"/>
                  </a:cubicBezTo>
                  <a:cubicBezTo>
                    <a:pt x="48" y="448"/>
                    <a:pt x="96" y="472"/>
                    <a:pt x="167" y="472"/>
                  </a:cubicBezTo>
                  <a:lnTo>
                    <a:pt x="215" y="472"/>
                  </a:lnTo>
                  <a:lnTo>
                    <a:pt x="644" y="281"/>
                  </a:lnTo>
                  <a:cubicBezTo>
                    <a:pt x="715" y="257"/>
                    <a:pt x="763" y="162"/>
                    <a:pt x="739" y="91"/>
                  </a:cubicBezTo>
                  <a:cubicBezTo>
                    <a:pt x="705" y="39"/>
                    <a:pt x="658" y="0"/>
                    <a:pt x="599" y="0"/>
                  </a:cubicBezTo>
                  <a:close/>
                </a:path>
              </a:pathLst>
            </a:custGeom>
            <a:solidFill>
              <a:srgbClr val="e4eae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7280" bIns="1728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ru-RU" sz="2400" spc="-1" strike="noStrike">
                <a:solidFill>
                  <a:schemeClr val="dk1"/>
                </a:solidFill>
                <a:latin typeface="Montserrat"/>
              </a:endParaRPr>
            </a:p>
          </p:txBody>
        </p:sp>
        <p:sp>
          <p:nvSpPr>
            <p:cNvPr id="191" name="Google Shape;2826;p94"/>
            <p:cNvSpPr/>
            <p:nvPr/>
          </p:nvSpPr>
          <p:spPr>
            <a:xfrm>
              <a:off x="5770080" y="2336040"/>
              <a:ext cx="76320" cy="20880"/>
            </a:xfrm>
            <a:custGeom>
              <a:avLst/>
              <a:gdLst>
                <a:gd name="textAreaLeft" fmla="*/ 0 w 76320"/>
                <a:gd name="textAreaRight" fmla="*/ 76680 w 76320"/>
                <a:gd name="textAreaTop" fmla="*/ 0 h 20880"/>
                <a:gd name="textAreaBottom" fmla="*/ 21240 h 20880"/>
              </a:gdLst>
              <a:ahLst/>
              <a:rect l="textAreaLeft" t="textAreaTop" r="textAreaRight" b="textAreaBottom"/>
              <a:pathLst>
                <a:path w="1049" h="287">
                  <a:moveTo>
                    <a:pt x="143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15"/>
                    <a:pt x="72" y="286"/>
                    <a:pt x="143" y="286"/>
                  </a:cubicBezTo>
                  <a:lnTo>
                    <a:pt x="905" y="286"/>
                  </a:lnTo>
                  <a:cubicBezTo>
                    <a:pt x="977" y="286"/>
                    <a:pt x="1048" y="215"/>
                    <a:pt x="1048" y="144"/>
                  </a:cubicBezTo>
                  <a:cubicBezTo>
                    <a:pt x="1048" y="48"/>
                    <a:pt x="977" y="1"/>
                    <a:pt x="905" y="1"/>
                  </a:cubicBezTo>
                  <a:close/>
                </a:path>
              </a:pathLst>
            </a:custGeom>
            <a:solidFill>
              <a:srgbClr val="e4eae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440" bIns="104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ru-RU" sz="2400" spc="-1" strike="noStrike">
                <a:solidFill>
                  <a:schemeClr val="dk1"/>
                </a:solidFill>
                <a:latin typeface="Montserrat"/>
              </a:endParaRPr>
            </a:p>
          </p:txBody>
        </p:sp>
        <p:sp>
          <p:nvSpPr>
            <p:cNvPr id="192" name="Google Shape;2827;p94"/>
            <p:cNvSpPr/>
            <p:nvPr/>
          </p:nvSpPr>
          <p:spPr>
            <a:xfrm>
              <a:off x="5770080" y="2374560"/>
              <a:ext cx="176760" cy="22680"/>
            </a:xfrm>
            <a:custGeom>
              <a:avLst/>
              <a:gdLst>
                <a:gd name="textAreaLeft" fmla="*/ 0 w 176760"/>
                <a:gd name="textAreaRight" fmla="*/ 177120 w 176760"/>
                <a:gd name="textAreaTop" fmla="*/ 0 h 22680"/>
                <a:gd name="textAreaBottom" fmla="*/ 23040 h 22680"/>
              </a:gdLst>
              <a:ahLst/>
              <a:rect l="textAreaLeft" t="textAreaTop" r="textAreaRight" b="textAreaBottom"/>
              <a:pathLst>
                <a:path w="2430" h="311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cubicBezTo>
                    <a:pt x="0" y="239"/>
                    <a:pt x="72" y="310"/>
                    <a:pt x="143" y="310"/>
                  </a:cubicBezTo>
                  <a:lnTo>
                    <a:pt x="2286" y="310"/>
                  </a:lnTo>
                  <a:cubicBezTo>
                    <a:pt x="2358" y="310"/>
                    <a:pt x="2429" y="239"/>
                    <a:pt x="2429" y="143"/>
                  </a:cubicBezTo>
                  <a:cubicBezTo>
                    <a:pt x="2429" y="72"/>
                    <a:pt x="2358" y="1"/>
                    <a:pt x="2286" y="1"/>
                  </a:cubicBezTo>
                  <a:close/>
                </a:path>
              </a:pathLst>
            </a:custGeom>
            <a:solidFill>
              <a:srgbClr val="e4eae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1520" bIns="1152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ru-RU" sz="2400" spc="-1" strike="noStrike">
                <a:solidFill>
                  <a:schemeClr val="dk1"/>
                </a:solidFill>
                <a:latin typeface="Montserrat"/>
              </a:endParaRPr>
            </a:p>
          </p:txBody>
        </p:sp>
      </p:grpSp>
      <p:grpSp>
        <p:nvGrpSpPr>
          <p:cNvPr id="193" name="Google Shape;2805;p94"/>
          <p:cNvGrpSpPr/>
          <p:nvPr/>
        </p:nvGrpSpPr>
        <p:grpSpPr>
          <a:xfrm>
            <a:off x="9637920" y="1749600"/>
            <a:ext cx="738360" cy="694440"/>
            <a:chOff x="9637920" y="1749600"/>
            <a:chExt cx="738360" cy="694440"/>
          </a:xfrm>
        </p:grpSpPr>
        <p:sp>
          <p:nvSpPr>
            <p:cNvPr id="194" name="Google Shape;2806;p94"/>
            <p:cNvSpPr/>
            <p:nvPr/>
          </p:nvSpPr>
          <p:spPr>
            <a:xfrm>
              <a:off x="9637920" y="1749600"/>
              <a:ext cx="738360" cy="694440"/>
            </a:xfrm>
            <a:custGeom>
              <a:avLst/>
              <a:gdLst>
                <a:gd name="textAreaLeft" fmla="*/ 0 w 738360"/>
                <a:gd name="textAreaRight" fmla="*/ 738720 w 738360"/>
                <a:gd name="textAreaTop" fmla="*/ 0 h 694440"/>
                <a:gd name="textAreaBottom" fmla="*/ 694800 h 694440"/>
              </a:gdLst>
              <a:ahLst/>
              <a:rect l="textAreaLeft" t="textAreaTop" r="textAreaRight" b="textAreaBottom"/>
              <a:pathLst>
                <a:path w="10123" h="9384">
                  <a:moveTo>
                    <a:pt x="5073" y="8550"/>
                  </a:moveTo>
                  <a:cubicBezTo>
                    <a:pt x="5216" y="8550"/>
                    <a:pt x="5335" y="8669"/>
                    <a:pt x="5335" y="8812"/>
                  </a:cubicBezTo>
                  <a:cubicBezTo>
                    <a:pt x="5335" y="8954"/>
                    <a:pt x="5216" y="9097"/>
                    <a:pt x="5073" y="9097"/>
                  </a:cubicBezTo>
                  <a:cubicBezTo>
                    <a:pt x="4907" y="9097"/>
                    <a:pt x="4788" y="8954"/>
                    <a:pt x="4788" y="8812"/>
                  </a:cubicBezTo>
                  <a:cubicBezTo>
                    <a:pt x="4788" y="8669"/>
                    <a:pt x="4907" y="8550"/>
                    <a:pt x="5073" y="8550"/>
                  </a:cubicBezTo>
                  <a:close/>
                  <a:moveTo>
                    <a:pt x="358" y="0"/>
                  </a:moveTo>
                  <a:cubicBezTo>
                    <a:pt x="168" y="0"/>
                    <a:pt x="1" y="167"/>
                    <a:pt x="1" y="357"/>
                  </a:cubicBezTo>
                  <a:lnTo>
                    <a:pt x="1" y="953"/>
                  </a:lnTo>
                  <a:cubicBezTo>
                    <a:pt x="1" y="1143"/>
                    <a:pt x="144" y="1286"/>
                    <a:pt x="334" y="1286"/>
                  </a:cubicBezTo>
                  <a:lnTo>
                    <a:pt x="334" y="5168"/>
                  </a:lnTo>
                  <a:cubicBezTo>
                    <a:pt x="334" y="5239"/>
                    <a:pt x="406" y="5311"/>
                    <a:pt x="477" y="5311"/>
                  </a:cubicBezTo>
                  <a:cubicBezTo>
                    <a:pt x="572" y="5311"/>
                    <a:pt x="644" y="5263"/>
                    <a:pt x="644" y="5168"/>
                  </a:cubicBezTo>
                  <a:lnTo>
                    <a:pt x="644" y="1286"/>
                  </a:lnTo>
                  <a:lnTo>
                    <a:pt x="7741" y="1286"/>
                  </a:lnTo>
                  <a:cubicBezTo>
                    <a:pt x="7812" y="1286"/>
                    <a:pt x="7884" y="1239"/>
                    <a:pt x="7884" y="1143"/>
                  </a:cubicBezTo>
                  <a:cubicBezTo>
                    <a:pt x="7884" y="1072"/>
                    <a:pt x="7812" y="1000"/>
                    <a:pt x="7741" y="1000"/>
                  </a:cubicBezTo>
                  <a:lnTo>
                    <a:pt x="358" y="1000"/>
                  </a:lnTo>
                  <a:cubicBezTo>
                    <a:pt x="334" y="1000"/>
                    <a:pt x="311" y="977"/>
                    <a:pt x="311" y="953"/>
                  </a:cubicBezTo>
                  <a:lnTo>
                    <a:pt x="311" y="357"/>
                  </a:lnTo>
                  <a:cubicBezTo>
                    <a:pt x="311" y="310"/>
                    <a:pt x="334" y="286"/>
                    <a:pt x="358" y="286"/>
                  </a:cubicBezTo>
                  <a:lnTo>
                    <a:pt x="9789" y="286"/>
                  </a:lnTo>
                  <a:cubicBezTo>
                    <a:pt x="9812" y="286"/>
                    <a:pt x="9836" y="334"/>
                    <a:pt x="9836" y="357"/>
                  </a:cubicBezTo>
                  <a:lnTo>
                    <a:pt x="9836" y="953"/>
                  </a:lnTo>
                  <a:cubicBezTo>
                    <a:pt x="9836" y="977"/>
                    <a:pt x="9812" y="1000"/>
                    <a:pt x="9789" y="1000"/>
                  </a:cubicBezTo>
                  <a:lnTo>
                    <a:pt x="8407" y="1000"/>
                  </a:lnTo>
                  <a:cubicBezTo>
                    <a:pt x="8312" y="1000"/>
                    <a:pt x="8241" y="1072"/>
                    <a:pt x="8241" y="1143"/>
                  </a:cubicBezTo>
                  <a:cubicBezTo>
                    <a:pt x="8241" y="1239"/>
                    <a:pt x="8312" y="1286"/>
                    <a:pt x="8407" y="1286"/>
                  </a:cubicBezTo>
                  <a:lnTo>
                    <a:pt x="9503" y="1286"/>
                  </a:lnTo>
                  <a:lnTo>
                    <a:pt x="9503" y="7335"/>
                  </a:lnTo>
                  <a:cubicBezTo>
                    <a:pt x="9503" y="7359"/>
                    <a:pt x="9479" y="7383"/>
                    <a:pt x="9455" y="7383"/>
                  </a:cubicBezTo>
                  <a:lnTo>
                    <a:pt x="692" y="7383"/>
                  </a:lnTo>
                  <a:cubicBezTo>
                    <a:pt x="668" y="7383"/>
                    <a:pt x="644" y="7359"/>
                    <a:pt x="644" y="7335"/>
                  </a:cubicBezTo>
                  <a:lnTo>
                    <a:pt x="644" y="5835"/>
                  </a:lnTo>
                  <a:cubicBezTo>
                    <a:pt x="644" y="5740"/>
                    <a:pt x="572" y="5692"/>
                    <a:pt x="477" y="5692"/>
                  </a:cubicBezTo>
                  <a:cubicBezTo>
                    <a:pt x="406" y="5692"/>
                    <a:pt x="334" y="5740"/>
                    <a:pt x="334" y="5835"/>
                  </a:cubicBezTo>
                  <a:lnTo>
                    <a:pt x="334" y="7335"/>
                  </a:lnTo>
                  <a:cubicBezTo>
                    <a:pt x="334" y="7526"/>
                    <a:pt x="501" y="7668"/>
                    <a:pt x="692" y="7668"/>
                  </a:cubicBezTo>
                  <a:lnTo>
                    <a:pt x="4907" y="7668"/>
                  </a:lnTo>
                  <a:lnTo>
                    <a:pt x="4907" y="8264"/>
                  </a:lnTo>
                  <a:cubicBezTo>
                    <a:pt x="4669" y="8335"/>
                    <a:pt x="4502" y="8550"/>
                    <a:pt x="4502" y="8812"/>
                  </a:cubicBezTo>
                  <a:cubicBezTo>
                    <a:pt x="4502" y="9121"/>
                    <a:pt x="4740" y="9383"/>
                    <a:pt x="5073" y="9383"/>
                  </a:cubicBezTo>
                  <a:cubicBezTo>
                    <a:pt x="5383" y="9383"/>
                    <a:pt x="5621" y="9121"/>
                    <a:pt x="5621" y="8812"/>
                  </a:cubicBezTo>
                  <a:cubicBezTo>
                    <a:pt x="5621" y="8550"/>
                    <a:pt x="5454" y="8335"/>
                    <a:pt x="5216" y="8264"/>
                  </a:cubicBezTo>
                  <a:lnTo>
                    <a:pt x="5216" y="7668"/>
                  </a:lnTo>
                  <a:lnTo>
                    <a:pt x="9431" y="7668"/>
                  </a:lnTo>
                  <a:cubicBezTo>
                    <a:pt x="9622" y="7668"/>
                    <a:pt x="9789" y="7526"/>
                    <a:pt x="9789" y="7335"/>
                  </a:cubicBezTo>
                  <a:lnTo>
                    <a:pt x="9789" y="1286"/>
                  </a:lnTo>
                  <a:cubicBezTo>
                    <a:pt x="9979" y="1286"/>
                    <a:pt x="10122" y="1143"/>
                    <a:pt x="10122" y="953"/>
                  </a:cubicBezTo>
                  <a:lnTo>
                    <a:pt x="10122" y="357"/>
                  </a:lnTo>
                  <a:cubicBezTo>
                    <a:pt x="10122" y="167"/>
                    <a:pt x="9979" y="0"/>
                    <a:pt x="9789" y="0"/>
                  </a:cubicBezTo>
                  <a:close/>
                </a:path>
              </a:pathLst>
            </a:custGeom>
            <a:solidFill>
              <a:srgbClr val="fd0c5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ru-RU" sz="2400" spc="-1" strike="noStrike">
                <a:solidFill>
                  <a:schemeClr val="dk1"/>
                </a:solidFill>
                <a:latin typeface="Montserrat"/>
              </a:endParaRPr>
            </a:p>
          </p:txBody>
        </p:sp>
        <p:sp>
          <p:nvSpPr>
            <p:cNvPr id="195" name="Google Shape;2807;p94"/>
            <p:cNvSpPr/>
            <p:nvPr/>
          </p:nvSpPr>
          <p:spPr>
            <a:xfrm>
              <a:off x="10195920" y="2192400"/>
              <a:ext cx="98640" cy="20880"/>
            </a:xfrm>
            <a:custGeom>
              <a:avLst/>
              <a:gdLst>
                <a:gd name="textAreaLeft" fmla="*/ 0 w 98640"/>
                <a:gd name="textAreaRight" fmla="*/ 99000 w 98640"/>
                <a:gd name="textAreaTop" fmla="*/ 0 h 20880"/>
                <a:gd name="textAreaBottom" fmla="*/ 21240 h 20880"/>
              </a:gdLst>
              <a:ahLst/>
              <a:rect l="textAreaLeft" t="textAreaTop" r="textAreaRight" b="textAreaBottom"/>
              <a:pathLst>
                <a:path w="1358" h="287">
                  <a:moveTo>
                    <a:pt x="167" y="1"/>
                  </a:moveTo>
                  <a:cubicBezTo>
                    <a:pt x="72" y="1"/>
                    <a:pt x="0" y="72"/>
                    <a:pt x="0" y="144"/>
                  </a:cubicBezTo>
                  <a:cubicBezTo>
                    <a:pt x="0" y="239"/>
                    <a:pt x="72" y="286"/>
                    <a:pt x="167" y="286"/>
                  </a:cubicBezTo>
                  <a:lnTo>
                    <a:pt x="1191" y="286"/>
                  </a:lnTo>
                  <a:cubicBezTo>
                    <a:pt x="1286" y="286"/>
                    <a:pt x="1358" y="239"/>
                    <a:pt x="1358" y="144"/>
                  </a:cubicBezTo>
                  <a:cubicBezTo>
                    <a:pt x="1334" y="72"/>
                    <a:pt x="1286" y="1"/>
                    <a:pt x="1191" y="1"/>
                  </a:cubicBezTo>
                  <a:close/>
                </a:path>
              </a:pathLst>
            </a:custGeom>
            <a:solidFill>
              <a:srgbClr val="e4eae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440" bIns="104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ru-RU" sz="2400" spc="-1" strike="noStrike">
                <a:solidFill>
                  <a:schemeClr val="dk1"/>
                </a:solidFill>
                <a:latin typeface="Montserrat"/>
              </a:endParaRPr>
            </a:p>
          </p:txBody>
        </p:sp>
        <p:sp>
          <p:nvSpPr>
            <p:cNvPr id="196" name="Google Shape;2808;p94"/>
            <p:cNvSpPr/>
            <p:nvPr/>
          </p:nvSpPr>
          <p:spPr>
            <a:xfrm>
              <a:off x="10121040" y="2231280"/>
              <a:ext cx="173520" cy="22680"/>
            </a:xfrm>
            <a:custGeom>
              <a:avLst/>
              <a:gdLst>
                <a:gd name="textAreaLeft" fmla="*/ 0 w 173520"/>
                <a:gd name="textAreaRight" fmla="*/ 173880 w 173520"/>
                <a:gd name="textAreaTop" fmla="*/ 0 h 22680"/>
                <a:gd name="textAreaBottom" fmla="*/ 23040 h 22680"/>
              </a:gdLst>
              <a:ahLst/>
              <a:rect l="textAreaLeft" t="textAreaTop" r="textAreaRight" b="textAreaBottom"/>
              <a:pathLst>
                <a:path w="2382" h="311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cubicBezTo>
                    <a:pt x="0" y="239"/>
                    <a:pt x="72" y="310"/>
                    <a:pt x="143" y="310"/>
                  </a:cubicBezTo>
                  <a:lnTo>
                    <a:pt x="2215" y="310"/>
                  </a:lnTo>
                  <a:cubicBezTo>
                    <a:pt x="2310" y="310"/>
                    <a:pt x="2382" y="239"/>
                    <a:pt x="2382" y="143"/>
                  </a:cubicBezTo>
                  <a:cubicBezTo>
                    <a:pt x="2382" y="72"/>
                    <a:pt x="2310" y="1"/>
                    <a:pt x="2215" y="1"/>
                  </a:cubicBezTo>
                  <a:close/>
                </a:path>
              </a:pathLst>
            </a:custGeom>
            <a:solidFill>
              <a:srgbClr val="e4eae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1520" bIns="1152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ru-RU" sz="2400" spc="-1" strike="noStrike">
                <a:solidFill>
                  <a:schemeClr val="dk1"/>
                </a:solidFill>
                <a:latin typeface="Montserrat"/>
              </a:endParaRPr>
            </a:p>
          </p:txBody>
        </p:sp>
        <p:sp>
          <p:nvSpPr>
            <p:cNvPr id="197" name="Google Shape;2809;p94"/>
            <p:cNvSpPr/>
            <p:nvPr/>
          </p:nvSpPr>
          <p:spPr>
            <a:xfrm>
              <a:off x="10121040" y="1903320"/>
              <a:ext cx="36360" cy="22680"/>
            </a:xfrm>
            <a:custGeom>
              <a:avLst/>
              <a:gdLst>
                <a:gd name="textAreaLeft" fmla="*/ 0 w 36360"/>
                <a:gd name="textAreaRight" fmla="*/ 36720 w 36360"/>
                <a:gd name="textAreaTop" fmla="*/ 0 h 22680"/>
                <a:gd name="textAreaBottom" fmla="*/ 23040 h 22680"/>
              </a:gdLst>
              <a:ahLst/>
              <a:rect l="textAreaLeft" t="textAreaTop" r="textAreaRight" b="textAreaBottom"/>
              <a:pathLst>
                <a:path w="501" h="310">
                  <a:moveTo>
                    <a:pt x="143" y="0"/>
                  </a:moveTo>
                  <a:cubicBezTo>
                    <a:pt x="72" y="0"/>
                    <a:pt x="0" y="72"/>
                    <a:pt x="0" y="143"/>
                  </a:cubicBezTo>
                  <a:cubicBezTo>
                    <a:pt x="0" y="238"/>
                    <a:pt x="72" y="310"/>
                    <a:pt x="143" y="310"/>
                  </a:cubicBezTo>
                  <a:lnTo>
                    <a:pt x="334" y="310"/>
                  </a:lnTo>
                  <a:cubicBezTo>
                    <a:pt x="429" y="310"/>
                    <a:pt x="500" y="238"/>
                    <a:pt x="500" y="143"/>
                  </a:cubicBezTo>
                  <a:cubicBezTo>
                    <a:pt x="500" y="72"/>
                    <a:pt x="429" y="0"/>
                    <a:pt x="334" y="0"/>
                  </a:cubicBezTo>
                  <a:close/>
                </a:path>
              </a:pathLst>
            </a:custGeom>
            <a:solidFill>
              <a:srgbClr val="e4eae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1520" bIns="1152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ru-RU" sz="2400" spc="-1" strike="noStrike">
                <a:solidFill>
                  <a:schemeClr val="dk1"/>
                </a:solidFill>
                <a:latin typeface="Montserrat"/>
              </a:endParaRPr>
            </a:p>
          </p:txBody>
        </p:sp>
        <p:sp>
          <p:nvSpPr>
            <p:cNvPr id="198" name="Google Shape;2810;p94"/>
            <p:cNvSpPr/>
            <p:nvPr/>
          </p:nvSpPr>
          <p:spPr>
            <a:xfrm>
              <a:off x="10175040" y="1903320"/>
              <a:ext cx="119520" cy="22680"/>
            </a:xfrm>
            <a:custGeom>
              <a:avLst/>
              <a:gdLst>
                <a:gd name="textAreaLeft" fmla="*/ 0 w 119520"/>
                <a:gd name="textAreaRight" fmla="*/ 119880 w 119520"/>
                <a:gd name="textAreaTop" fmla="*/ 0 h 22680"/>
                <a:gd name="textAreaBottom" fmla="*/ 23040 h 22680"/>
              </a:gdLst>
              <a:ahLst/>
              <a:rect l="textAreaLeft" t="textAreaTop" r="textAreaRight" b="textAreaBottom"/>
              <a:pathLst>
                <a:path w="1644" h="310">
                  <a:moveTo>
                    <a:pt x="143" y="0"/>
                  </a:moveTo>
                  <a:cubicBezTo>
                    <a:pt x="72" y="0"/>
                    <a:pt x="1" y="72"/>
                    <a:pt x="1" y="143"/>
                  </a:cubicBezTo>
                  <a:cubicBezTo>
                    <a:pt x="1" y="238"/>
                    <a:pt x="72" y="310"/>
                    <a:pt x="143" y="310"/>
                  </a:cubicBezTo>
                  <a:lnTo>
                    <a:pt x="1477" y="310"/>
                  </a:lnTo>
                  <a:cubicBezTo>
                    <a:pt x="1572" y="310"/>
                    <a:pt x="1644" y="238"/>
                    <a:pt x="1644" y="143"/>
                  </a:cubicBezTo>
                  <a:cubicBezTo>
                    <a:pt x="1644" y="72"/>
                    <a:pt x="1572" y="0"/>
                    <a:pt x="1477" y="0"/>
                  </a:cubicBezTo>
                  <a:close/>
                </a:path>
              </a:pathLst>
            </a:custGeom>
            <a:solidFill>
              <a:srgbClr val="e4eae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1520" bIns="1152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ru-RU" sz="2400" spc="-1" strike="noStrike">
                <a:solidFill>
                  <a:schemeClr val="dk1"/>
                </a:solidFill>
                <a:latin typeface="Montserrat"/>
              </a:endParaRPr>
            </a:p>
          </p:txBody>
        </p:sp>
        <p:sp>
          <p:nvSpPr>
            <p:cNvPr id="199" name="Google Shape;2811;p94"/>
            <p:cNvSpPr/>
            <p:nvPr/>
          </p:nvSpPr>
          <p:spPr>
            <a:xfrm>
              <a:off x="10121040" y="1943640"/>
              <a:ext cx="173520" cy="20880"/>
            </a:xfrm>
            <a:custGeom>
              <a:avLst/>
              <a:gdLst>
                <a:gd name="textAreaLeft" fmla="*/ 0 w 173520"/>
                <a:gd name="textAreaRight" fmla="*/ 173880 w 173520"/>
                <a:gd name="textAreaTop" fmla="*/ 0 h 20880"/>
                <a:gd name="textAreaBottom" fmla="*/ 21240 h 20880"/>
              </a:gdLst>
              <a:ahLst/>
              <a:rect l="textAreaLeft" t="textAreaTop" r="textAreaRight" b="textAreaBottom"/>
              <a:pathLst>
                <a:path w="2382" h="287">
                  <a:moveTo>
                    <a:pt x="143" y="1"/>
                  </a:moveTo>
                  <a:cubicBezTo>
                    <a:pt x="72" y="1"/>
                    <a:pt x="0" y="48"/>
                    <a:pt x="0" y="144"/>
                  </a:cubicBezTo>
                  <a:cubicBezTo>
                    <a:pt x="0" y="215"/>
                    <a:pt x="72" y="287"/>
                    <a:pt x="143" y="287"/>
                  </a:cubicBezTo>
                  <a:lnTo>
                    <a:pt x="2215" y="287"/>
                  </a:lnTo>
                  <a:cubicBezTo>
                    <a:pt x="2310" y="287"/>
                    <a:pt x="2382" y="215"/>
                    <a:pt x="2382" y="144"/>
                  </a:cubicBezTo>
                  <a:cubicBezTo>
                    <a:pt x="2382" y="48"/>
                    <a:pt x="2310" y="1"/>
                    <a:pt x="2215" y="1"/>
                  </a:cubicBezTo>
                  <a:close/>
                </a:path>
              </a:pathLst>
            </a:custGeom>
            <a:solidFill>
              <a:srgbClr val="e4eae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0440" bIns="104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ru-RU" sz="2400" spc="-1" strike="noStrike">
                <a:solidFill>
                  <a:schemeClr val="dk1"/>
                </a:solidFill>
                <a:latin typeface="Montserrat"/>
              </a:endParaRPr>
            </a:p>
          </p:txBody>
        </p:sp>
        <p:sp>
          <p:nvSpPr>
            <p:cNvPr id="200" name="Google Shape;2812;p94"/>
            <p:cNvSpPr/>
            <p:nvPr/>
          </p:nvSpPr>
          <p:spPr>
            <a:xfrm>
              <a:off x="10121040" y="2008800"/>
              <a:ext cx="173520" cy="140760"/>
            </a:xfrm>
            <a:custGeom>
              <a:avLst/>
              <a:gdLst>
                <a:gd name="textAreaLeft" fmla="*/ 0 w 173520"/>
                <a:gd name="textAreaRight" fmla="*/ 173880 w 173520"/>
                <a:gd name="textAreaTop" fmla="*/ 0 h 140760"/>
                <a:gd name="textAreaBottom" fmla="*/ 141120 h 140760"/>
              </a:gdLst>
              <a:ahLst/>
              <a:rect l="textAreaLeft" t="textAreaTop" r="textAreaRight" b="textAreaBottom"/>
              <a:pathLst>
                <a:path w="2382" h="1907">
                  <a:moveTo>
                    <a:pt x="143" y="1"/>
                  </a:moveTo>
                  <a:cubicBezTo>
                    <a:pt x="48" y="1"/>
                    <a:pt x="0" y="49"/>
                    <a:pt x="0" y="144"/>
                  </a:cubicBezTo>
                  <a:lnTo>
                    <a:pt x="0" y="1763"/>
                  </a:lnTo>
                  <a:cubicBezTo>
                    <a:pt x="0" y="1835"/>
                    <a:pt x="72" y="1906"/>
                    <a:pt x="143" y="1906"/>
                  </a:cubicBezTo>
                  <a:lnTo>
                    <a:pt x="2215" y="1906"/>
                  </a:lnTo>
                  <a:cubicBezTo>
                    <a:pt x="2310" y="1906"/>
                    <a:pt x="2382" y="1835"/>
                    <a:pt x="2382" y="1763"/>
                  </a:cubicBezTo>
                  <a:cubicBezTo>
                    <a:pt x="2382" y="1668"/>
                    <a:pt x="2310" y="1597"/>
                    <a:pt x="2215" y="1597"/>
                  </a:cubicBezTo>
                  <a:lnTo>
                    <a:pt x="1858" y="1597"/>
                  </a:lnTo>
                  <a:lnTo>
                    <a:pt x="1858" y="311"/>
                  </a:lnTo>
                  <a:cubicBezTo>
                    <a:pt x="1858" y="239"/>
                    <a:pt x="1786" y="168"/>
                    <a:pt x="1715" y="168"/>
                  </a:cubicBezTo>
                  <a:cubicBezTo>
                    <a:pt x="1644" y="168"/>
                    <a:pt x="1572" y="239"/>
                    <a:pt x="1572" y="311"/>
                  </a:cubicBezTo>
                  <a:lnTo>
                    <a:pt x="1572" y="1597"/>
                  </a:lnTo>
                  <a:lnTo>
                    <a:pt x="1334" y="1597"/>
                  </a:lnTo>
                  <a:lnTo>
                    <a:pt x="1334" y="1120"/>
                  </a:lnTo>
                  <a:cubicBezTo>
                    <a:pt x="1334" y="1049"/>
                    <a:pt x="1263" y="977"/>
                    <a:pt x="1191" y="977"/>
                  </a:cubicBezTo>
                  <a:cubicBezTo>
                    <a:pt x="1096" y="977"/>
                    <a:pt x="1024" y="1049"/>
                    <a:pt x="1024" y="1120"/>
                  </a:cubicBezTo>
                  <a:lnTo>
                    <a:pt x="1024" y="1597"/>
                  </a:lnTo>
                  <a:lnTo>
                    <a:pt x="786" y="1597"/>
                  </a:lnTo>
                  <a:lnTo>
                    <a:pt x="786" y="763"/>
                  </a:lnTo>
                  <a:cubicBezTo>
                    <a:pt x="786" y="668"/>
                    <a:pt x="739" y="596"/>
                    <a:pt x="643" y="596"/>
                  </a:cubicBezTo>
                  <a:cubicBezTo>
                    <a:pt x="572" y="596"/>
                    <a:pt x="500" y="668"/>
                    <a:pt x="500" y="763"/>
                  </a:cubicBezTo>
                  <a:lnTo>
                    <a:pt x="500" y="1597"/>
                  </a:lnTo>
                  <a:lnTo>
                    <a:pt x="286" y="1597"/>
                  </a:lnTo>
                  <a:lnTo>
                    <a:pt x="286" y="144"/>
                  </a:lnTo>
                  <a:cubicBezTo>
                    <a:pt x="286" y="72"/>
                    <a:pt x="215" y="1"/>
                    <a:pt x="143" y="1"/>
                  </a:cubicBezTo>
                  <a:close/>
                </a:path>
              </a:pathLst>
            </a:custGeom>
            <a:solidFill>
              <a:srgbClr val="e4eae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70560" bIns="7056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ru-RU" sz="2400" spc="-1" strike="noStrike">
                <a:solidFill>
                  <a:schemeClr val="dk1"/>
                </a:solidFill>
                <a:latin typeface="Montserrat"/>
              </a:endParaRPr>
            </a:p>
          </p:txBody>
        </p:sp>
        <p:sp>
          <p:nvSpPr>
            <p:cNvPr id="201" name="Google Shape;2813;p94"/>
            <p:cNvSpPr/>
            <p:nvPr/>
          </p:nvSpPr>
          <p:spPr>
            <a:xfrm>
              <a:off x="9714600" y="1885320"/>
              <a:ext cx="364680" cy="370080"/>
            </a:xfrm>
            <a:custGeom>
              <a:avLst/>
              <a:gdLst>
                <a:gd name="textAreaLeft" fmla="*/ 0 w 364680"/>
                <a:gd name="textAreaRight" fmla="*/ 365040 w 364680"/>
                <a:gd name="textAreaTop" fmla="*/ 0 h 370080"/>
                <a:gd name="textAreaBottom" fmla="*/ 370440 h 370080"/>
              </a:gdLst>
              <a:ahLst/>
              <a:rect l="textAreaLeft" t="textAreaTop" r="textAreaRight" b="textAreaBottom"/>
              <a:pathLst>
                <a:path w="5002" h="5002">
                  <a:moveTo>
                    <a:pt x="2501" y="1215"/>
                  </a:moveTo>
                  <a:cubicBezTo>
                    <a:pt x="3216" y="1215"/>
                    <a:pt x="3811" y="1787"/>
                    <a:pt x="3811" y="2501"/>
                  </a:cubicBezTo>
                  <a:cubicBezTo>
                    <a:pt x="3811" y="3240"/>
                    <a:pt x="3216" y="3811"/>
                    <a:pt x="2501" y="3811"/>
                  </a:cubicBezTo>
                  <a:cubicBezTo>
                    <a:pt x="1787" y="3811"/>
                    <a:pt x="1215" y="3216"/>
                    <a:pt x="1215" y="2501"/>
                  </a:cubicBezTo>
                  <a:cubicBezTo>
                    <a:pt x="1215" y="1787"/>
                    <a:pt x="1787" y="1215"/>
                    <a:pt x="2501" y="1215"/>
                  </a:cubicBezTo>
                  <a:close/>
                  <a:moveTo>
                    <a:pt x="4692" y="2668"/>
                  </a:moveTo>
                  <a:cubicBezTo>
                    <a:pt x="4668" y="3121"/>
                    <a:pt x="4502" y="3549"/>
                    <a:pt x="4216" y="3883"/>
                  </a:cubicBezTo>
                  <a:lnTo>
                    <a:pt x="3787" y="3454"/>
                  </a:lnTo>
                  <a:cubicBezTo>
                    <a:pt x="3954" y="3216"/>
                    <a:pt x="4073" y="2954"/>
                    <a:pt x="4097" y="2668"/>
                  </a:cubicBezTo>
                  <a:close/>
                  <a:moveTo>
                    <a:pt x="2358" y="311"/>
                  </a:moveTo>
                  <a:lnTo>
                    <a:pt x="2358" y="930"/>
                  </a:lnTo>
                  <a:cubicBezTo>
                    <a:pt x="1549" y="1001"/>
                    <a:pt x="906" y="1692"/>
                    <a:pt x="906" y="2501"/>
                  </a:cubicBezTo>
                  <a:cubicBezTo>
                    <a:pt x="906" y="3383"/>
                    <a:pt x="1620" y="4097"/>
                    <a:pt x="2501" y="4097"/>
                  </a:cubicBezTo>
                  <a:cubicBezTo>
                    <a:pt x="2930" y="4097"/>
                    <a:pt x="3311" y="3954"/>
                    <a:pt x="3597" y="3668"/>
                  </a:cubicBezTo>
                  <a:cubicBezTo>
                    <a:pt x="3740" y="3811"/>
                    <a:pt x="3883" y="3954"/>
                    <a:pt x="4025" y="4097"/>
                  </a:cubicBezTo>
                  <a:cubicBezTo>
                    <a:pt x="3644" y="4478"/>
                    <a:pt x="3097" y="4716"/>
                    <a:pt x="2501" y="4716"/>
                  </a:cubicBezTo>
                  <a:cubicBezTo>
                    <a:pt x="1287" y="4716"/>
                    <a:pt x="310" y="3716"/>
                    <a:pt x="310" y="2501"/>
                  </a:cubicBezTo>
                  <a:cubicBezTo>
                    <a:pt x="310" y="1335"/>
                    <a:pt x="1215" y="382"/>
                    <a:pt x="2358" y="311"/>
                  </a:cubicBezTo>
                  <a:close/>
                  <a:moveTo>
                    <a:pt x="2501" y="1"/>
                  </a:moveTo>
                  <a:cubicBezTo>
                    <a:pt x="1120" y="1"/>
                    <a:pt x="1" y="1144"/>
                    <a:pt x="1" y="2501"/>
                  </a:cubicBezTo>
                  <a:cubicBezTo>
                    <a:pt x="1" y="3883"/>
                    <a:pt x="1120" y="5002"/>
                    <a:pt x="2501" y="5002"/>
                  </a:cubicBezTo>
                  <a:cubicBezTo>
                    <a:pt x="3883" y="5002"/>
                    <a:pt x="5002" y="3883"/>
                    <a:pt x="5002" y="2501"/>
                  </a:cubicBezTo>
                  <a:cubicBezTo>
                    <a:pt x="5002" y="1978"/>
                    <a:pt x="4835" y="1477"/>
                    <a:pt x="4526" y="1049"/>
                  </a:cubicBezTo>
                  <a:cubicBezTo>
                    <a:pt x="4499" y="1009"/>
                    <a:pt x="4459" y="992"/>
                    <a:pt x="4415" y="992"/>
                  </a:cubicBezTo>
                  <a:cubicBezTo>
                    <a:pt x="4380" y="992"/>
                    <a:pt x="4343" y="1004"/>
                    <a:pt x="4311" y="1025"/>
                  </a:cubicBezTo>
                  <a:cubicBezTo>
                    <a:pt x="4264" y="1073"/>
                    <a:pt x="4240" y="1144"/>
                    <a:pt x="4287" y="1215"/>
                  </a:cubicBezTo>
                  <a:cubicBezTo>
                    <a:pt x="4526" y="1549"/>
                    <a:pt x="4668" y="1954"/>
                    <a:pt x="4692" y="2359"/>
                  </a:cubicBezTo>
                  <a:lnTo>
                    <a:pt x="4097" y="2359"/>
                  </a:lnTo>
                  <a:cubicBezTo>
                    <a:pt x="4025" y="1597"/>
                    <a:pt x="3406" y="1001"/>
                    <a:pt x="2644" y="930"/>
                  </a:cubicBezTo>
                  <a:lnTo>
                    <a:pt x="2644" y="311"/>
                  </a:lnTo>
                  <a:cubicBezTo>
                    <a:pt x="3097" y="334"/>
                    <a:pt x="3501" y="501"/>
                    <a:pt x="3859" y="787"/>
                  </a:cubicBezTo>
                  <a:cubicBezTo>
                    <a:pt x="3886" y="805"/>
                    <a:pt x="3917" y="813"/>
                    <a:pt x="3947" y="813"/>
                  </a:cubicBezTo>
                  <a:cubicBezTo>
                    <a:pt x="3996" y="813"/>
                    <a:pt x="4044" y="792"/>
                    <a:pt x="4073" y="763"/>
                  </a:cubicBezTo>
                  <a:cubicBezTo>
                    <a:pt x="4121" y="692"/>
                    <a:pt x="4121" y="596"/>
                    <a:pt x="4049" y="549"/>
                  </a:cubicBezTo>
                  <a:cubicBezTo>
                    <a:pt x="3597" y="191"/>
                    <a:pt x="3073" y="1"/>
                    <a:pt x="2501" y="1"/>
                  </a:cubicBezTo>
                  <a:close/>
                </a:path>
              </a:pathLst>
            </a:custGeom>
            <a:solidFill>
              <a:srgbClr val="e4eae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ru-RU" sz="2400" spc="-1" strike="noStrike">
                <a:solidFill>
                  <a:schemeClr val="dk1"/>
                </a:solidFill>
                <a:latin typeface="Montserrat"/>
              </a:endParaRPr>
            </a:p>
          </p:txBody>
        </p:sp>
        <p:sp>
          <p:nvSpPr>
            <p:cNvPr id="202" name="Google Shape;2814;p94"/>
            <p:cNvSpPr/>
            <p:nvPr/>
          </p:nvSpPr>
          <p:spPr>
            <a:xfrm>
              <a:off x="9725040" y="2227320"/>
              <a:ext cx="51840" cy="37440"/>
            </a:xfrm>
            <a:custGeom>
              <a:avLst/>
              <a:gdLst>
                <a:gd name="textAreaLeft" fmla="*/ 0 w 51840"/>
                <a:gd name="textAreaRight" fmla="*/ 52200 w 51840"/>
                <a:gd name="textAreaTop" fmla="*/ 0 h 37440"/>
                <a:gd name="textAreaBottom" fmla="*/ 37800 h 37440"/>
              </a:gdLst>
              <a:ahLst/>
              <a:rect l="textAreaLeft" t="textAreaTop" r="textAreaRight" b="textAreaBottom"/>
              <a:pathLst>
                <a:path w="716" h="508">
                  <a:moveTo>
                    <a:pt x="167" y="1"/>
                  </a:moveTo>
                  <a:cubicBezTo>
                    <a:pt x="132" y="1"/>
                    <a:pt x="96" y="19"/>
                    <a:pt x="72" y="55"/>
                  </a:cubicBezTo>
                  <a:cubicBezTo>
                    <a:pt x="1" y="102"/>
                    <a:pt x="1" y="197"/>
                    <a:pt x="72" y="245"/>
                  </a:cubicBezTo>
                  <a:lnTo>
                    <a:pt x="263" y="459"/>
                  </a:lnTo>
                  <a:cubicBezTo>
                    <a:pt x="286" y="483"/>
                    <a:pt x="334" y="507"/>
                    <a:pt x="358" y="507"/>
                  </a:cubicBezTo>
                  <a:cubicBezTo>
                    <a:pt x="405" y="507"/>
                    <a:pt x="429" y="483"/>
                    <a:pt x="477" y="459"/>
                  </a:cubicBezTo>
                  <a:lnTo>
                    <a:pt x="667" y="245"/>
                  </a:lnTo>
                  <a:cubicBezTo>
                    <a:pt x="715" y="197"/>
                    <a:pt x="715" y="102"/>
                    <a:pt x="667" y="55"/>
                  </a:cubicBezTo>
                  <a:cubicBezTo>
                    <a:pt x="632" y="19"/>
                    <a:pt x="590" y="1"/>
                    <a:pt x="551" y="1"/>
                  </a:cubicBezTo>
                  <a:cubicBezTo>
                    <a:pt x="513" y="1"/>
                    <a:pt x="477" y="19"/>
                    <a:pt x="453" y="55"/>
                  </a:cubicBezTo>
                  <a:lnTo>
                    <a:pt x="358" y="150"/>
                  </a:lnTo>
                  <a:lnTo>
                    <a:pt x="263" y="55"/>
                  </a:lnTo>
                  <a:cubicBezTo>
                    <a:pt x="239" y="19"/>
                    <a:pt x="203" y="1"/>
                    <a:pt x="167" y="1"/>
                  </a:cubicBezTo>
                  <a:close/>
                </a:path>
              </a:pathLst>
            </a:custGeom>
            <a:solidFill>
              <a:srgbClr val="e4eae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720" bIns="1872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ru-RU" sz="2400" spc="-1" strike="noStrike">
                <a:solidFill>
                  <a:schemeClr val="dk1"/>
                </a:solidFill>
                <a:latin typeface="Montserrat"/>
              </a:endParaRPr>
            </a:p>
          </p:txBody>
        </p:sp>
        <p:sp>
          <p:nvSpPr>
            <p:cNvPr id="203" name="Google Shape;2815;p94"/>
            <p:cNvSpPr/>
            <p:nvPr/>
          </p:nvSpPr>
          <p:spPr>
            <a:xfrm>
              <a:off x="9918000" y="2075040"/>
              <a:ext cx="51840" cy="36000"/>
            </a:xfrm>
            <a:custGeom>
              <a:avLst/>
              <a:gdLst>
                <a:gd name="textAreaLeft" fmla="*/ 0 w 51840"/>
                <a:gd name="textAreaRight" fmla="*/ 52200 w 51840"/>
                <a:gd name="textAreaTop" fmla="*/ 0 h 36000"/>
                <a:gd name="textAreaBottom" fmla="*/ 36360 h 36000"/>
              </a:gdLst>
              <a:ahLst/>
              <a:rect l="textAreaLeft" t="textAreaTop" r="textAreaRight" b="textAreaBottom"/>
              <a:pathLst>
                <a:path w="715" h="490">
                  <a:moveTo>
                    <a:pt x="164" y="1"/>
                  </a:moveTo>
                  <a:cubicBezTo>
                    <a:pt x="125" y="1"/>
                    <a:pt x="83" y="13"/>
                    <a:pt x="48" y="37"/>
                  </a:cubicBezTo>
                  <a:cubicBezTo>
                    <a:pt x="0" y="84"/>
                    <a:pt x="0" y="180"/>
                    <a:pt x="48" y="251"/>
                  </a:cubicBezTo>
                  <a:lnTo>
                    <a:pt x="238" y="442"/>
                  </a:lnTo>
                  <a:cubicBezTo>
                    <a:pt x="286" y="465"/>
                    <a:pt x="310" y="489"/>
                    <a:pt x="357" y="489"/>
                  </a:cubicBezTo>
                  <a:cubicBezTo>
                    <a:pt x="381" y="489"/>
                    <a:pt x="429" y="465"/>
                    <a:pt x="453" y="442"/>
                  </a:cubicBezTo>
                  <a:lnTo>
                    <a:pt x="667" y="251"/>
                  </a:lnTo>
                  <a:cubicBezTo>
                    <a:pt x="714" y="180"/>
                    <a:pt x="714" y="84"/>
                    <a:pt x="667" y="37"/>
                  </a:cubicBezTo>
                  <a:cubicBezTo>
                    <a:pt x="631" y="13"/>
                    <a:pt x="589" y="1"/>
                    <a:pt x="551" y="1"/>
                  </a:cubicBezTo>
                  <a:cubicBezTo>
                    <a:pt x="512" y="1"/>
                    <a:pt x="476" y="13"/>
                    <a:pt x="453" y="37"/>
                  </a:cubicBezTo>
                  <a:lnTo>
                    <a:pt x="357" y="132"/>
                  </a:lnTo>
                  <a:lnTo>
                    <a:pt x="262" y="37"/>
                  </a:lnTo>
                  <a:cubicBezTo>
                    <a:pt x="238" y="13"/>
                    <a:pt x="202" y="1"/>
                    <a:pt x="164" y="1"/>
                  </a:cubicBezTo>
                  <a:close/>
                </a:path>
              </a:pathLst>
            </a:custGeom>
            <a:solidFill>
              <a:srgbClr val="e4eae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0" bIns="1800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ru-RU" sz="2400" spc="-1" strike="noStrike">
                <a:solidFill>
                  <a:schemeClr val="dk1"/>
                </a:solidFill>
                <a:latin typeface="Montserrat"/>
              </a:endParaRPr>
            </a:p>
          </p:txBody>
        </p:sp>
        <p:sp>
          <p:nvSpPr>
            <p:cNvPr id="204" name="Google Shape;2816;p94"/>
            <p:cNvSpPr/>
            <p:nvPr/>
          </p:nvSpPr>
          <p:spPr>
            <a:xfrm>
              <a:off x="10032480" y="1905840"/>
              <a:ext cx="51840" cy="36000"/>
            </a:xfrm>
            <a:custGeom>
              <a:avLst/>
              <a:gdLst>
                <a:gd name="textAreaLeft" fmla="*/ 0 w 51840"/>
                <a:gd name="textAreaRight" fmla="*/ 52200 w 51840"/>
                <a:gd name="textAreaTop" fmla="*/ 0 h 36000"/>
                <a:gd name="textAreaBottom" fmla="*/ 36360 h 36000"/>
              </a:gdLst>
              <a:ahLst/>
              <a:rect l="textAreaLeft" t="textAreaTop" r="textAreaRight" b="textAreaBottom"/>
              <a:pathLst>
                <a:path w="716" h="490">
                  <a:moveTo>
                    <a:pt x="168" y="1"/>
                  </a:moveTo>
                  <a:cubicBezTo>
                    <a:pt x="132" y="1"/>
                    <a:pt x="96" y="13"/>
                    <a:pt x="72" y="37"/>
                  </a:cubicBezTo>
                  <a:cubicBezTo>
                    <a:pt x="1" y="84"/>
                    <a:pt x="1" y="179"/>
                    <a:pt x="72" y="251"/>
                  </a:cubicBezTo>
                  <a:lnTo>
                    <a:pt x="263" y="441"/>
                  </a:lnTo>
                  <a:cubicBezTo>
                    <a:pt x="287" y="465"/>
                    <a:pt x="310" y="489"/>
                    <a:pt x="358" y="489"/>
                  </a:cubicBezTo>
                  <a:cubicBezTo>
                    <a:pt x="406" y="489"/>
                    <a:pt x="429" y="465"/>
                    <a:pt x="453" y="441"/>
                  </a:cubicBezTo>
                  <a:lnTo>
                    <a:pt x="668" y="251"/>
                  </a:lnTo>
                  <a:cubicBezTo>
                    <a:pt x="715" y="179"/>
                    <a:pt x="715" y="84"/>
                    <a:pt x="668" y="37"/>
                  </a:cubicBezTo>
                  <a:cubicBezTo>
                    <a:pt x="632" y="13"/>
                    <a:pt x="590" y="1"/>
                    <a:pt x="552" y="1"/>
                  </a:cubicBezTo>
                  <a:cubicBezTo>
                    <a:pt x="513" y="1"/>
                    <a:pt x="477" y="13"/>
                    <a:pt x="453" y="37"/>
                  </a:cubicBezTo>
                  <a:lnTo>
                    <a:pt x="358" y="132"/>
                  </a:lnTo>
                  <a:lnTo>
                    <a:pt x="263" y="37"/>
                  </a:lnTo>
                  <a:cubicBezTo>
                    <a:pt x="239" y="13"/>
                    <a:pt x="203" y="1"/>
                    <a:pt x="168" y="1"/>
                  </a:cubicBezTo>
                  <a:close/>
                </a:path>
              </a:pathLst>
            </a:custGeom>
            <a:solidFill>
              <a:srgbClr val="e4eae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000" bIns="1800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ru-RU" sz="2400" spc="-1" strike="noStrike">
                <a:solidFill>
                  <a:schemeClr val="dk1"/>
                </a:solidFill>
                <a:latin typeface="Montserrat"/>
              </a:endParaRPr>
            </a:p>
          </p:txBody>
        </p:sp>
      </p:grpSp>
      <p:sp>
        <p:nvSpPr>
          <p:cNvPr id="167" name="Прямоугольник с одним усеченным углом 17"/>
          <p:cNvSpPr/>
          <p:nvPr/>
        </p:nvSpPr>
        <p:spPr>
          <a:xfrm>
            <a:off x="9217800" y="1396440"/>
            <a:ext cx="1504080" cy="1400760"/>
          </a:xfrm>
          <a:prstGeom prst="snip1Rect">
            <a:avLst>
              <a:gd name="adj" fmla="val 16667"/>
            </a:avLst>
          </a:prstGeom>
          <a:noFill/>
          <a:ln w="22225">
            <a:solidFill>
              <a:srgbClr val="ffd6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endParaRPr b="1" lang="ru-RU" sz="1800" spc="-1" strike="noStrike">
              <a:solidFill>
                <a:schemeClr val="accent2"/>
              </a:solidFill>
              <a:latin typeface="Montserra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Для Академия инноваторов 16_9">
  <a:themeElements>
    <a:clrScheme name="Пользовательские 1">
      <a:dk1>
        <a:srgbClr val="000000"/>
      </a:dk1>
      <a:lt1>
        <a:srgbClr val="ffffff"/>
      </a:lt1>
      <a:dk2>
        <a:srgbClr val="1c1d22"/>
      </a:dk2>
      <a:lt2>
        <a:srgbClr val="e5e7e9"/>
      </a:lt2>
      <a:accent1>
        <a:srgbClr val="ff0053"/>
      </a:accent1>
      <a:accent2>
        <a:srgbClr val="ffd6e3"/>
      </a:accent2>
      <a:accent3>
        <a:srgbClr val="fc3777"/>
      </a:accent3>
      <a:accent4>
        <a:srgbClr val="8a83d1"/>
      </a:accent4>
      <a:accent5>
        <a:srgbClr val="8226e2"/>
      </a:accent5>
      <a:accent6>
        <a:srgbClr val="2d1451"/>
      </a:accent6>
      <a:hlink>
        <a:srgbClr val="ff0053"/>
      </a:hlink>
      <a:folHlink>
        <a:srgbClr val="5d2b84"/>
      </a:folHlink>
    </a:clrScheme>
    <a:fontScheme name="Лидеры цифровой трансформации">
      <a:majorFont>
        <a:latin typeface="Montserrat" pitchFamily="0" charset="1"/>
        <a:ea typeface=""/>
        <a:cs typeface=""/>
      </a:majorFont>
      <a:minorFont>
        <a:latin typeface="Montserra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10404</TotalTime>
  <Application>LibreOffice/7.6.4.1$Linux_X86_64 LibreOffice_project/60$Build-1</Application>
  <AppVersion>15.0000</AppVersion>
  <Words>343</Words>
  <Paragraphs>74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2023-05-15T07:36:23Z</dcterms:created>
  <dc:creator>Анастасия Юшкова</dc:creator>
  <dc:description/>
  <dc:language>ru-RU</dc:language>
  <cp:lastModifiedBy/>
  <dcterms:modified xsi:type="dcterms:W3CDTF">2025-10-02T22:52:55Z</dcterms:modified>
  <cp:revision>81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</vt:i4>
  </property>
  <property fmtid="{D5CDD505-2E9C-101B-9397-08002B2CF9AE}" pid="3" name="PresentationFormat">
    <vt:lpwstr>Широкоэкранный</vt:lpwstr>
  </property>
  <property fmtid="{D5CDD505-2E9C-101B-9397-08002B2CF9AE}" pid="4" name="Slides">
    <vt:i4>7</vt:i4>
  </property>
</Properties>
</file>